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71" r:id="rId12"/>
    <p:sldId id="270" r:id="rId13"/>
    <p:sldId id="273" r:id="rId14"/>
    <p:sldId id="269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FF99CC"/>
    <a:srgbClr val="990000"/>
    <a:srgbClr val="00660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8350" autoAdjust="0"/>
    <p:restoredTop sz="94660"/>
  </p:normalViewPr>
  <p:slideViewPr>
    <p:cSldViewPr>
      <p:cViewPr varScale="1">
        <p:scale>
          <a:sx n="59" d="100"/>
          <a:sy n="59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00A96ACD-0421-4996-95F9-B49948DB52F3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297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ru-RU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D28B52A-3F45-404A-B2D8-A6D3F286D7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4ACF20-3DC9-4EDC-932B-C519A5E0BDC0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5F741-2D82-4D9A-AE70-85240A04E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6BC501-13FA-4BE2-8B16-DADD555C7CF3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B3848-75A5-4319-878D-7F42C784F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5BC3BF-E804-4D3F-BE4D-564F4432586C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4D2FE-A1B9-4214-8145-CA58D79400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7BC6A7-7C6F-4769-91F8-07D063CD81FD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0890A-9D17-4335-B38E-642C346D2A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C02839-1D24-4447-B1C4-D538F010F6E2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E3768-32F1-4CD9-9514-8AEF908154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E9F802-64D7-47C8-83DA-557E8CD2E796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B964F-B3D9-4B10-AAE0-85F1AEA6B9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1E22E9-A391-4612-AE53-511F246E68EF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1A20B-E1A4-49DB-AD86-3CD044CC429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E184C4-4B76-499D-AA2E-CBD1864CC941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AAAD50-E932-4D72-8867-D07ED1A55C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17666D-C363-403E-92CC-27DEB326C457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12F9C-788F-4ABB-AEE2-70ECF7F5C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873F84-89F5-4514-9746-4C69078B1B49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C7A5EB-D14A-4F68-A41C-DC07CB4886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611D4F-0255-4F11-BA72-9865B8F661BD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31F992-F70A-4023-830C-D1F1ABAF33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6C7521-5646-4D37-919C-CAD4647E061B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6D18D-C282-4833-8BC2-E4D59F6337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FFCC00"/>
            </a:gs>
            <a:gs pos="100000">
              <a:schemeClr val="bg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A48B6B5B-7684-451A-A74D-574079F4233E}" type="datetimeFigureOut">
              <a:rPr lang="ru-RU"/>
              <a:pPr/>
              <a:t>29.06.2009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51BF7FA1-3BC4-4140-9BB1-9BFD2DC849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ru-RU"/>
              <a:t>Мосина Г. А., учитель русского языка и литературы</a:t>
            </a:r>
          </a:p>
        </p:txBody>
      </p:sp>
      <p:sp>
        <p:nvSpPr>
          <p:cNvPr id="2050" name="Text Box 4"/>
          <p:cNvSpPr txBox="1">
            <a:spLocks noChangeArrowheads="1"/>
          </p:cNvSpPr>
          <p:nvPr/>
        </p:nvSpPr>
        <p:spPr bwMode="auto">
          <a:xfrm>
            <a:off x="468313" y="0"/>
            <a:ext cx="8424862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200" b="1"/>
              <a:t>Муниципальное общеобразовательное учреждение</a:t>
            </a:r>
          </a:p>
          <a:p>
            <a:pPr algn="ctr">
              <a:spcBef>
                <a:spcPct val="50000"/>
              </a:spcBef>
            </a:pPr>
            <a:r>
              <a:rPr lang="ru-RU" sz="1200" b="1"/>
              <a:t>средняя общеобразовательная школа № 9</a:t>
            </a:r>
          </a:p>
          <a:p>
            <a:pPr algn="ctr">
              <a:spcBef>
                <a:spcPct val="50000"/>
              </a:spcBef>
            </a:pPr>
            <a:r>
              <a:rPr lang="ru-RU" sz="1200" b="1"/>
              <a:t>городского округа город Буй Костромской области</a:t>
            </a:r>
          </a:p>
        </p:txBody>
      </p:sp>
      <p:sp>
        <p:nvSpPr>
          <p:cNvPr id="2051" name="WordArt 5"/>
          <p:cNvSpPr>
            <a:spLocks noChangeArrowheads="1" noChangeShapeType="1" noTextEdit="1"/>
          </p:cNvSpPr>
          <p:nvPr/>
        </p:nvSpPr>
        <p:spPr bwMode="auto">
          <a:xfrm rot="4761563">
            <a:off x="-1893888" y="2838451"/>
            <a:ext cx="5832475" cy="5334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60000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поле чудес</a:t>
            </a:r>
          </a:p>
        </p:txBody>
      </p:sp>
      <p:sp>
        <p:nvSpPr>
          <p:cNvPr id="2052" name="WordArt 6"/>
          <p:cNvSpPr>
            <a:spLocks noChangeArrowheads="1" noChangeShapeType="1" noTextEdit="1"/>
          </p:cNvSpPr>
          <p:nvPr/>
        </p:nvSpPr>
        <p:spPr bwMode="auto">
          <a:xfrm rot="6147261">
            <a:off x="5307012" y="3054351"/>
            <a:ext cx="5832475" cy="533400"/>
          </a:xfrm>
          <a:prstGeom prst="rect">
            <a:avLst/>
          </a:prstGeom>
        </p:spPr>
        <p:txBody>
          <a:bodyPr vert="wordArtVert" wrap="none" fromWordArt="1">
            <a:prstTxWarp prst="textWave4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auto"/>
            <a:r>
              <a:rPr lang="ru-RU" sz="3600" b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00FF00"/>
                    </a:gs>
                    <a:gs pos="100000">
                      <a:srgbClr val="00CCFF"/>
                    </a:gs>
                  </a:gsLst>
                  <a:lin ang="20820000" scaled="1"/>
                </a:gradFill>
                <a:effectLst>
                  <a:outerShdw dist="99190" dir="7788334" algn="ctr" rotWithShape="0">
                    <a:srgbClr val="000080">
                      <a:alpha val="79999"/>
                    </a:srgbClr>
                  </a:outerShdw>
                </a:effectLst>
                <a:latin typeface="Arial"/>
                <a:cs typeface="Arial"/>
              </a:rPr>
              <a:t>поле чудес</a:t>
            </a:r>
          </a:p>
        </p:txBody>
      </p:sp>
      <p:sp>
        <p:nvSpPr>
          <p:cNvPr id="2053" name="WordArt 8"/>
          <p:cNvSpPr>
            <a:spLocks noChangeArrowheads="1" noChangeShapeType="1" noTextEdit="1"/>
          </p:cNvSpPr>
          <p:nvPr/>
        </p:nvSpPr>
        <p:spPr bwMode="auto">
          <a:xfrm>
            <a:off x="1547813" y="2349500"/>
            <a:ext cx="6192837" cy="27368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Частушки</a:t>
            </a:r>
          </a:p>
        </p:txBody>
      </p:sp>
      <p:pic>
        <p:nvPicPr>
          <p:cNvPr id="2054" name="Picture 9" descr="barr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5949950"/>
            <a:ext cx="45370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10" descr="barre1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981075"/>
            <a:ext cx="403225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WordArt 11"/>
          <p:cNvSpPr>
            <a:spLocks noChangeArrowheads="1" noChangeShapeType="1" noTextEdit="1"/>
          </p:cNvSpPr>
          <p:nvPr/>
        </p:nvSpPr>
        <p:spPr bwMode="auto">
          <a:xfrm>
            <a:off x="2627313" y="1628775"/>
            <a:ext cx="4276725" cy="206057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литературная игра</a:t>
            </a:r>
          </a:p>
        </p:txBody>
      </p:sp>
      <p:pic>
        <p:nvPicPr>
          <p:cNvPr id="2057" name="Picture 12" descr="pole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9AD9EA"/>
              </a:clrFrom>
              <a:clrTo>
                <a:srgbClr val="9AD9EA">
                  <a:alpha val="0"/>
                </a:srgbClr>
              </a:clrTo>
            </a:clrChange>
          </a:blip>
          <a:srcRect b="38356"/>
          <a:stretch>
            <a:fillRect/>
          </a:stretch>
        </p:blipFill>
        <p:spPr bwMode="auto">
          <a:xfrm>
            <a:off x="7780338" y="5105400"/>
            <a:ext cx="1363662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Picture 13" descr="pole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9AD9EA"/>
              </a:clrFrom>
              <a:clrTo>
                <a:srgbClr val="9AD9EA">
                  <a:alpha val="0"/>
                </a:srgbClr>
              </a:clrTo>
            </a:clrChange>
          </a:blip>
          <a:srcRect l="38356"/>
          <a:stretch>
            <a:fillRect/>
          </a:stretch>
        </p:blipFill>
        <p:spPr bwMode="auto">
          <a:xfrm>
            <a:off x="0" y="5494338"/>
            <a:ext cx="1752600" cy="136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Рекламная пауза</a:t>
            </a:r>
          </a:p>
        </p:txBody>
      </p:sp>
      <p:pic>
        <p:nvPicPr>
          <p:cNvPr id="11267" name="Picture 3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8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1" name="Picture 7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2" name="Picture 8" descr="Безымянный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58963"/>
            <a:ext cx="9144000" cy="286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1" name="Picture 3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40052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</a:t>
            </a: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971550" y="45085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1979613" y="39338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2987675" y="46529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3995738" y="38608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5003800" y="47244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6011863" y="38608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7092950" y="4797425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</p:txBody>
      </p:sp>
      <p:sp>
        <p:nvSpPr>
          <p:cNvPr id="12302" name="WordArt 17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Игра со зрителями</a:t>
            </a:r>
          </a:p>
        </p:txBody>
      </p:sp>
      <p:sp>
        <p:nvSpPr>
          <p:cNvPr id="19474" name="AutoShape 18"/>
          <p:cNvSpPr>
            <a:spLocks noChangeArrowheads="1"/>
          </p:cNvSpPr>
          <p:nvPr/>
        </p:nvSpPr>
        <p:spPr bwMode="auto">
          <a:xfrm>
            <a:off x="250825" y="1700213"/>
            <a:ext cx="8424863" cy="1944687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Назовите фамилию писателя, который</a:t>
            </a:r>
          </a:p>
          <a:p>
            <a:r>
              <a:rPr lang="ru-RU" sz="3200" b="1">
                <a:solidFill>
                  <a:srgbClr val="990000"/>
                </a:solidFill>
              </a:rPr>
              <a:t>ввёл термин «частушка», ставший </a:t>
            </a:r>
          </a:p>
          <a:p>
            <a:r>
              <a:rPr lang="ru-RU" sz="3200" b="1">
                <a:solidFill>
                  <a:srgbClr val="990000"/>
                </a:solidFill>
              </a:rPr>
              <a:t>распространенным в литературе?</a:t>
            </a:r>
          </a:p>
        </p:txBody>
      </p:sp>
      <p:sp>
        <p:nvSpPr>
          <p:cNvPr id="19475" name="Rectangle 19"/>
          <p:cNvSpPr>
            <a:spLocks noChangeArrowheads="1"/>
          </p:cNvSpPr>
          <p:nvPr/>
        </p:nvSpPr>
        <p:spPr bwMode="auto">
          <a:xfrm>
            <a:off x="7956550" y="38608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Й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16081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а</a:t>
            </a:r>
          </a:p>
        </p:txBody>
      </p:sp>
      <p:sp>
        <p:nvSpPr>
          <p:cNvPr id="19512" name="Text Box 56"/>
          <p:cNvSpPr txBox="1">
            <a:spLocks noChangeArrowheads="1"/>
          </p:cNvSpPr>
          <p:nvPr/>
        </p:nvSpPr>
        <p:spPr bwMode="auto">
          <a:xfrm>
            <a:off x="19891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б</a:t>
            </a:r>
          </a:p>
        </p:txBody>
      </p:sp>
      <p:sp>
        <p:nvSpPr>
          <p:cNvPr id="19513" name="Text Box 57"/>
          <p:cNvSpPr txBox="1">
            <a:spLocks noChangeArrowheads="1"/>
          </p:cNvSpPr>
          <p:nvPr/>
        </p:nvSpPr>
        <p:spPr bwMode="auto">
          <a:xfrm>
            <a:off x="23701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в</a:t>
            </a:r>
          </a:p>
        </p:txBody>
      </p:sp>
      <p:sp>
        <p:nvSpPr>
          <p:cNvPr id="19514" name="Text Box 58"/>
          <p:cNvSpPr txBox="1">
            <a:spLocks noChangeArrowheads="1"/>
          </p:cNvSpPr>
          <p:nvPr/>
        </p:nvSpPr>
        <p:spPr bwMode="auto">
          <a:xfrm>
            <a:off x="27511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г</a:t>
            </a:r>
          </a:p>
        </p:txBody>
      </p:sp>
      <p:sp>
        <p:nvSpPr>
          <p:cNvPr id="19515" name="Text Box 59"/>
          <p:cNvSpPr txBox="1">
            <a:spLocks noChangeArrowheads="1"/>
          </p:cNvSpPr>
          <p:nvPr/>
        </p:nvSpPr>
        <p:spPr bwMode="auto">
          <a:xfrm>
            <a:off x="31321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д</a:t>
            </a:r>
          </a:p>
        </p:txBody>
      </p:sp>
      <p:sp>
        <p:nvSpPr>
          <p:cNvPr id="19516" name="Text Box 60"/>
          <p:cNvSpPr txBox="1">
            <a:spLocks noChangeArrowheads="1"/>
          </p:cNvSpPr>
          <p:nvPr/>
        </p:nvSpPr>
        <p:spPr bwMode="auto">
          <a:xfrm>
            <a:off x="35131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е</a:t>
            </a:r>
          </a:p>
        </p:txBody>
      </p:sp>
      <p:sp>
        <p:nvSpPr>
          <p:cNvPr id="19517" name="Text Box 61"/>
          <p:cNvSpPr txBox="1">
            <a:spLocks noChangeArrowheads="1"/>
          </p:cNvSpPr>
          <p:nvPr/>
        </p:nvSpPr>
        <p:spPr bwMode="auto">
          <a:xfrm>
            <a:off x="3894138" y="5876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ж</a:t>
            </a:r>
          </a:p>
        </p:txBody>
      </p:sp>
      <p:sp>
        <p:nvSpPr>
          <p:cNvPr id="19518" name="Text Box 62"/>
          <p:cNvSpPr txBox="1">
            <a:spLocks noChangeArrowheads="1"/>
          </p:cNvSpPr>
          <p:nvPr/>
        </p:nvSpPr>
        <p:spPr bwMode="auto">
          <a:xfrm>
            <a:off x="43513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з</a:t>
            </a:r>
          </a:p>
        </p:txBody>
      </p:sp>
      <p:sp>
        <p:nvSpPr>
          <p:cNvPr id="19519" name="Text Box 63"/>
          <p:cNvSpPr txBox="1">
            <a:spLocks noChangeArrowheads="1"/>
          </p:cNvSpPr>
          <p:nvPr/>
        </p:nvSpPr>
        <p:spPr bwMode="auto">
          <a:xfrm>
            <a:off x="4732338" y="5876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и</a:t>
            </a:r>
          </a:p>
        </p:txBody>
      </p:sp>
      <p:sp>
        <p:nvSpPr>
          <p:cNvPr id="19520" name="Text Box 64"/>
          <p:cNvSpPr txBox="1">
            <a:spLocks noChangeArrowheads="1"/>
          </p:cNvSpPr>
          <p:nvPr/>
        </p:nvSpPr>
        <p:spPr bwMode="auto">
          <a:xfrm>
            <a:off x="5189538" y="5876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й</a:t>
            </a:r>
          </a:p>
        </p:txBody>
      </p:sp>
      <p:sp>
        <p:nvSpPr>
          <p:cNvPr id="19521" name="Text Box 65"/>
          <p:cNvSpPr txBox="1">
            <a:spLocks noChangeArrowheads="1"/>
          </p:cNvSpPr>
          <p:nvPr/>
        </p:nvSpPr>
        <p:spPr bwMode="auto">
          <a:xfrm>
            <a:off x="56467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к</a:t>
            </a:r>
          </a:p>
        </p:txBody>
      </p:sp>
      <p:sp>
        <p:nvSpPr>
          <p:cNvPr id="19522" name="Text Box 66"/>
          <p:cNvSpPr txBox="1">
            <a:spLocks noChangeArrowheads="1"/>
          </p:cNvSpPr>
          <p:nvPr/>
        </p:nvSpPr>
        <p:spPr bwMode="auto">
          <a:xfrm>
            <a:off x="60277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л</a:t>
            </a:r>
          </a:p>
        </p:txBody>
      </p:sp>
      <p:sp>
        <p:nvSpPr>
          <p:cNvPr id="19523" name="Text Box 67"/>
          <p:cNvSpPr txBox="1">
            <a:spLocks noChangeArrowheads="1"/>
          </p:cNvSpPr>
          <p:nvPr/>
        </p:nvSpPr>
        <p:spPr bwMode="auto">
          <a:xfrm>
            <a:off x="64087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м</a:t>
            </a:r>
          </a:p>
        </p:txBody>
      </p:sp>
      <p:sp>
        <p:nvSpPr>
          <p:cNvPr id="19524" name="Text Box 68"/>
          <p:cNvSpPr txBox="1">
            <a:spLocks noChangeArrowheads="1"/>
          </p:cNvSpPr>
          <p:nvPr/>
        </p:nvSpPr>
        <p:spPr bwMode="auto">
          <a:xfrm>
            <a:off x="67897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н</a:t>
            </a:r>
          </a:p>
        </p:txBody>
      </p:sp>
      <p:sp>
        <p:nvSpPr>
          <p:cNvPr id="19525" name="Text Box 69"/>
          <p:cNvSpPr txBox="1">
            <a:spLocks noChangeArrowheads="1"/>
          </p:cNvSpPr>
          <p:nvPr/>
        </p:nvSpPr>
        <p:spPr bwMode="auto">
          <a:xfrm>
            <a:off x="7170738" y="5876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о</a:t>
            </a:r>
          </a:p>
        </p:txBody>
      </p:sp>
      <p:sp>
        <p:nvSpPr>
          <p:cNvPr id="19526" name="Text Box 70"/>
          <p:cNvSpPr txBox="1">
            <a:spLocks noChangeArrowheads="1"/>
          </p:cNvSpPr>
          <p:nvPr/>
        </p:nvSpPr>
        <p:spPr bwMode="auto">
          <a:xfrm>
            <a:off x="7627938" y="5876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п</a:t>
            </a:r>
          </a:p>
        </p:txBody>
      </p:sp>
      <p:sp>
        <p:nvSpPr>
          <p:cNvPr id="19527" name="Text Box 71"/>
          <p:cNvSpPr txBox="1">
            <a:spLocks noChangeArrowheads="1"/>
          </p:cNvSpPr>
          <p:nvPr/>
        </p:nvSpPr>
        <p:spPr bwMode="auto">
          <a:xfrm>
            <a:off x="16081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р</a:t>
            </a:r>
          </a:p>
        </p:txBody>
      </p:sp>
      <p:sp>
        <p:nvSpPr>
          <p:cNvPr id="19528" name="Text Box 72"/>
          <p:cNvSpPr txBox="1">
            <a:spLocks noChangeArrowheads="1"/>
          </p:cNvSpPr>
          <p:nvPr/>
        </p:nvSpPr>
        <p:spPr bwMode="auto">
          <a:xfrm>
            <a:off x="19891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с</a:t>
            </a:r>
          </a:p>
        </p:txBody>
      </p:sp>
      <p:sp>
        <p:nvSpPr>
          <p:cNvPr id="19529" name="Text Box 73"/>
          <p:cNvSpPr txBox="1">
            <a:spLocks noChangeArrowheads="1"/>
          </p:cNvSpPr>
          <p:nvPr/>
        </p:nvSpPr>
        <p:spPr bwMode="auto">
          <a:xfrm>
            <a:off x="23701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т</a:t>
            </a:r>
          </a:p>
        </p:txBody>
      </p:sp>
      <p:sp>
        <p:nvSpPr>
          <p:cNvPr id="19530" name="Text Box 74"/>
          <p:cNvSpPr txBox="1">
            <a:spLocks noChangeArrowheads="1"/>
          </p:cNvSpPr>
          <p:nvPr/>
        </p:nvSpPr>
        <p:spPr bwMode="auto">
          <a:xfrm>
            <a:off x="27511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у</a:t>
            </a:r>
          </a:p>
        </p:txBody>
      </p:sp>
      <p:sp>
        <p:nvSpPr>
          <p:cNvPr id="19531" name="Text Box 75"/>
          <p:cNvSpPr txBox="1">
            <a:spLocks noChangeArrowheads="1"/>
          </p:cNvSpPr>
          <p:nvPr/>
        </p:nvSpPr>
        <p:spPr bwMode="auto">
          <a:xfrm>
            <a:off x="31321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ф</a:t>
            </a:r>
          </a:p>
        </p:txBody>
      </p:sp>
      <p:sp>
        <p:nvSpPr>
          <p:cNvPr id="19532" name="Text Box 76"/>
          <p:cNvSpPr txBox="1">
            <a:spLocks noChangeArrowheads="1"/>
          </p:cNvSpPr>
          <p:nvPr/>
        </p:nvSpPr>
        <p:spPr bwMode="auto">
          <a:xfrm>
            <a:off x="35131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х</a:t>
            </a:r>
          </a:p>
        </p:txBody>
      </p:sp>
      <p:sp>
        <p:nvSpPr>
          <p:cNvPr id="19533" name="Text Box 77"/>
          <p:cNvSpPr txBox="1">
            <a:spLocks noChangeArrowheads="1"/>
          </p:cNvSpPr>
          <p:nvPr/>
        </p:nvSpPr>
        <p:spPr bwMode="auto">
          <a:xfrm>
            <a:off x="3894138" y="6257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ц</a:t>
            </a:r>
          </a:p>
        </p:txBody>
      </p:sp>
      <p:sp>
        <p:nvSpPr>
          <p:cNvPr id="19534" name="Text Box 78"/>
          <p:cNvSpPr txBox="1">
            <a:spLocks noChangeArrowheads="1"/>
          </p:cNvSpPr>
          <p:nvPr/>
        </p:nvSpPr>
        <p:spPr bwMode="auto">
          <a:xfrm>
            <a:off x="43513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ч</a:t>
            </a:r>
          </a:p>
        </p:txBody>
      </p:sp>
      <p:sp>
        <p:nvSpPr>
          <p:cNvPr id="19535" name="Text Box 79"/>
          <p:cNvSpPr txBox="1">
            <a:spLocks noChangeArrowheads="1"/>
          </p:cNvSpPr>
          <p:nvPr/>
        </p:nvSpPr>
        <p:spPr bwMode="auto">
          <a:xfrm>
            <a:off x="4732338" y="6257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ш</a:t>
            </a:r>
          </a:p>
        </p:txBody>
      </p:sp>
      <p:sp>
        <p:nvSpPr>
          <p:cNvPr id="19536" name="Text Box 80"/>
          <p:cNvSpPr txBox="1">
            <a:spLocks noChangeArrowheads="1"/>
          </p:cNvSpPr>
          <p:nvPr/>
        </p:nvSpPr>
        <p:spPr bwMode="auto">
          <a:xfrm>
            <a:off x="5189538" y="6257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щ</a:t>
            </a:r>
          </a:p>
        </p:txBody>
      </p:sp>
      <p:sp>
        <p:nvSpPr>
          <p:cNvPr id="19537" name="Text Box 81"/>
          <p:cNvSpPr txBox="1">
            <a:spLocks noChangeArrowheads="1"/>
          </p:cNvSpPr>
          <p:nvPr/>
        </p:nvSpPr>
        <p:spPr bwMode="auto">
          <a:xfrm>
            <a:off x="56467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ъ</a:t>
            </a:r>
          </a:p>
        </p:txBody>
      </p:sp>
      <p:sp>
        <p:nvSpPr>
          <p:cNvPr id="19538" name="Text Box 82"/>
          <p:cNvSpPr txBox="1">
            <a:spLocks noChangeArrowheads="1"/>
          </p:cNvSpPr>
          <p:nvPr/>
        </p:nvSpPr>
        <p:spPr bwMode="auto">
          <a:xfrm>
            <a:off x="60277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ы</a:t>
            </a:r>
          </a:p>
        </p:txBody>
      </p:sp>
      <p:sp>
        <p:nvSpPr>
          <p:cNvPr id="19539" name="Text Box 83"/>
          <p:cNvSpPr txBox="1">
            <a:spLocks noChangeArrowheads="1"/>
          </p:cNvSpPr>
          <p:nvPr/>
        </p:nvSpPr>
        <p:spPr bwMode="auto">
          <a:xfrm>
            <a:off x="64087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ь</a:t>
            </a:r>
          </a:p>
        </p:txBody>
      </p:sp>
      <p:sp>
        <p:nvSpPr>
          <p:cNvPr id="19540" name="Text Box 84"/>
          <p:cNvSpPr txBox="1">
            <a:spLocks noChangeArrowheads="1"/>
          </p:cNvSpPr>
          <p:nvPr/>
        </p:nvSpPr>
        <p:spPr bwMode="auto">
          <a:xfrm>
            <a:off x="67897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э</a:t>
            </a:r>
          </a:p>
        </p:txBody>
      </p:sp>
      <p:sp>
        <p:nvSpPr>
          <p:cNvPr id="12335" name="Text Box 85"/>
          <p:cNvSpPr txBox="1">
            <a:spLocks noChangeArrowheads="1"/>
          </p:cNvSpPr>
          <p:nvPr/>
        </p:nvSpPr>
        <p:spPr bwMode="auto">
          <a:xfrm>
            <a:off x="7551738" y="6257925"/>
            <a:ext cx="3810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Я</a:t>
            </a:r>
          </a:p>
        </p:txBody>
      </p:sp>
      <p:sp>
        <p:nvSpPr>
          <p:cNvPr id="19542" name="Text Box 86"/>
          <p:cNvSpPr txBox="1">
            <a:spLocks noChangeArrowheads="1"/>
          </p:cNvSpPr>
          <p:nvPr/>
        </p:nvSpPr>
        <p:spPr bwMode="auto">
          <a:xfrm>
            <a:off x="7170738" y="6257925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ю</a:t>
            </a:r>
          </a:p>
        </p:txBody>
      </p:sp>
      <p:sp>
        <p:nvSpPr>
          <p:cNvPr id="19543" name="Text Box 87"/>
          <p:cNvSpPr txBox="1">
            <a:spLocks noChangeArrowheads="1"/>
          </p:cNvSpPr>
          <p:nvPr/>
        </p:nvSpPr>
        <p:spPr bwMode="auto">
          <a:xfrm>
            <a:off x="7627938" y="62579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я</a:t>
            </a:r>
          </a:p>
        </p:txBody>
      </p:sp>
      <p:sp>
        <p:nvSpPr>
          <p:cNvPr id="19544" name="AutoShape 88"/>
          <p:cNvSpPr>
            <a:spLocks noChangeArrowheads="1"/>
          </p:cNvSpPr>
          <p:nvPr/>
        </p:nvSpPr>
        <p:spPr bwMode="auto">
          <a:xfrm>
            <a:off x="5292725" y="981075"/>
            <a:ext cx="3384550" cy="1655763"/>
          </a:xfrm>
          <a:prstGeom prst="cloudCallout">
            <a:avLst>
              <a:gd name="adj1" fmla="val -100565"/>
              <a:gd name="adj2" fmla="val 4702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Нет такой буквы!</a:t>
            </a:r>
          </a:p>
        </p:txBody>
      </p:sp>
      <p:sp>
        <p:nvSpPr>
          <p:cNvPr id="19545" name="AutoShape 89"/>
          <p:cNvSpPr>
            <a:spLocks noChangeArrowheads="1"/>
          </p:cNvSpPr>
          <p:nvPr/>
        </p:nvSpPr>
        <p:spPr bwMode="auto">
          <a:xfrm>
            <a:off x="4211638" y="260350"/>
            <a:ext cx="3959225" cy="2232025"/>
          </a:xfrm>
          <a:prstGeom prst="cloudCallout">
            <a:avLst>
              <a:gd name="adj1" fmla="val -65917"/>
              <a:gd name="adj2" fmla="val 542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Есть такая буква!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У вас 40 баллов</a:t>
            </a:r>
          </a:p>
        </p:txBody>
      </p:sp>
      <p:sp>
        <p:nvSpPr>
          <p:cNvPr id="19546" name="Rectangle 90"/>
          <p:cNvSpPr>
            <a:spLocks noChangeArrowheads="1"/>
          </p:cNvSpPr>
          <p:nvPr/>
        </p:nvSpPr>
        <p:spPr bwMode="auto">
          <a:xfrm>
            <a:off x="0" y="40052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47" name="Rectangle 91"/>
          <p:cNvSpPr>
            <a:spLocks noChangeArrowheads="1"/>
          </p:cNvSpPr>
          <p:nvPr/>
        </p:nvSpPr>
        <p:spPr bwMode="auto">
          <a:xfrm>
            <a:off x="971550" y="44370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48" name="Rectangle 92"/>
          <p:cNvSpPr>
            <a:spLocks noChangeArrowheads="1"/>
          </p:cNvSpPr>
          <p:nvPr/>
        </p:nvSpPr>
        <p:spPr bwMode="auto">
          <a:xfrm>
            <a:off x="1979613" y="39338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49" name="Rectangle 93"/>
          <p:cNvSpPr>
            <a:spLocks noChangeArrowheads="1"/>
          </p:cNvSpPr>
          <p:nvPr/>
        </p:nvSpPr>
        <p:spPr bwMode="auto">
          <a:xfrm>
            <a:off x="2987675" y="46529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0" name="Rectangle 94"/>
          <p:cNvSpPr>
            <a:spLocks noChangeArrowheads="1"/>
          </p:cNvSpPr>
          <p:nvPr/>
        </p:nvSpPr>
        <p:spPr bwMode="auto">
          <a:xfrm>
            <a:off x="4067175" y="38608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1" name="Rectangle 95"/>
          <p:cNvSpPr>
            <a:spLocks noChangeArrowheads="1"/>
          </p:cNvSpPr>
          <p:nvPr/>
        </p:nvSpPr>
        <p:spPr bwMode="auto">
          <a:xfrm>
            <a:off x="5003800" y="47244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2" name="Rectangle 96"/>
          <p:cNvSpPr>
            <a:spLocks noChangeArrowheads="1"/>
          </p:cNvSpPr>
          <p:nvPr/>
        </p:nvSpPr>
        <p:spPr bwMode="auto">
          <a:xfrm>
            <a:off x="6011863" y="38608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3" name="Rectangle 97"/>
          <p:cNvSpPr>
            <a:spLocks noChangeArrowheads="1"/>
          </p:cNvSpPr>
          <p:nvPr/>
        </p:nvSpPr>
        <p:spPr bwMode="auto">
          <a:xfrm>
            <a:off x="7092950" y="4797425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9554" name="Rectangle 98"/>
          <p:cNvSpPr>
            <a:spLocks noChangeArrowheads="1"/>
          </p:cNvSpPr>
          <p:nvPr/>
        </p:nvSpPr>
        <p:spPr bwMode="auto">
          <a:xfrm>
            <a:off x="7956550" y="38608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9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95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5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95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1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9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195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9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195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ntr" presetSubtype="4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500"/>
                            </p:stCondLst>
                            <p:childTnLst>
                              <p:par>
                                <p:cTn id="61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19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2000" fill="hold"/>
                                        <p:tgtEl>
                                          <p:spTgt spid="195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5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9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2000" fill="hold"/>
                                        <p:tgtEl>
                                          <p:spTgt spid="195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195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195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6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95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2" dur="2000" fill="hold"/>
                                        <p:tgtEl>
                                          <p:spTgt spid="195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2000"/>
                            </p:stCondLst>
                            <p:childTnLst>
                              <p:par>
                                <p:cTn id="108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7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19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6" dur="2000" fill="hold"/>
                                        <p:tgtEl>
                                          <p:spTgt spid="195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2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8"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19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195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000"/>
                            </p:stCondLst>
                            <p:childTnLst>
                              <p:par>
                                <p:cTn id="136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9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9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95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19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195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2000" fill="hold"/>
                                        <p:tgtEl>
                                          <p:spTgt spid="195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9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9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195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0"/>
                  </p:tgtEl>
                </p:cond>
              </p:nextCondLst>
            </p:seq>
            <p:seq concurrent="1" nextAc="seek">
              <p:cTn id="164" restart="whenNotActive" fill="hold" evtFilter="cancelBubble" nodeType="interactiveSeq">
                <p:stCondLst>
                  <p:cond evt="onClick" delay="0">
                    <p:tgtEl>
                      <p:spTgt spid="195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5" fill="hold">
                      <p:stCondLst>
                        <p:cond delay="0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8" dur="2000" fill="hold"/>
                                        <p:tgtEl>
                                          <p:spTgt spid="1952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2000"/>
                            </p:stCondLst>
                            <p:childTnLst>
                              <p:par>
                                <p:cTn id="174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95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195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195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1"/>
                  </p:tgtEl>
                </p:cond>
              </p:nextCondLst>
            </p:seq>
            <p:seq concurrent="1" nextAc="seek">
              <p:cTn id="183" restart="whenNotActive" fill="hold" evtFilter="cancelBubble" nodeType="interactiveSeq">
                <p:stCondLst>
                  <p:cond evt="onClick" delay="0">
                    <p:tgtEl>
                      <p:spTgt spid="195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4" fill="hold">
                      <p:stCondLst>
                        <p:cond delay="0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7" dur="2000" fill="hold"/>
                                        <p:tgtEl>
                                          <p:spTgt spid="195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2"/>
                  </p:tgtEl>
                </p:cond>
              </p:nextCondLst>
            </p:seq>
            <p:seq concurrent="1" nextAc="seek">
              <p:cTn id="197" restart="whenNotActive" fill="hold" evtFilter="cancelBubble" nodeType="interactiveSeq">
                <p:stCondLst>
                  <p:cond evt="onClick" delay="0">
                    <p:tgtEl>
                      <p:spTgt spid="195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8" fill="hold">
                      <p:stCondLst>
                        <p:cond delay="0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1" dur="2000" fill="hold"/>
                                        <p:tgtEl>
                                          <p:spTgt spid="195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3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195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5" dur="2000" fill="hold"/>
                                        <p:tgtEl>
                                          <p:spTgt spid="1952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6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21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195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195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4"/>
                  </p:tgtEl>
                </p:cond>
              </p:nextCondLst>
            </p:seq>
            <p:seq concurrent="1" nextAc="seek">
              <p:cTn id="230" restart="whenNotActive" fill="hold" evtFilter="cancelBubble" nodeType="interactiveSeq">
                <p:stCondLst>
                  <p:cond evt="onClick" delay="0">
                    <p:tgtEl>
                      <p:spTgt spid="195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1" fill="hold">
                      <p:stCondLst>
                        <p:cond delay="0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4" dur="2000" fill="hold"/>
                                        <p:tgtEl>
                                          <p:spTgt spid="1952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2000"/>
                            </p:stCondLst>
                            <p:childTnLst>
                              <p:par>
                                <p:cTn id="240" presetID="2" presetClass="exit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5"/>
                  </p:tgtEl>
                </p:cond>
              </p:nextCondLst>
            </p:seq>
            <p:seq concurrent="1" nextAc="seek">
              <p:cTn id="244" restart="whenNotActive" fill="hold" evtFilter="cancelBubble" nodeType="interactiveSeq">
                <p:stCondLst>
                  <p:cond evt="onClick" delay="0">
                    <p:tgtEl>
                      <p:spTgt spid="19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5" fill="hold">
                      <p:stCondLst>
                        <p:cond delay="0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8" dur="2000" fill="hold"/>
                                        <p:tgtEl>
                                          <p:spTgt spid="195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9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2000"/>
                            </p:stCondLst>
                            <p:childTnLst>
                              <p:par>
                                <p:cTn id="254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6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195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195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1" dur="1000"/>
                                        <p:tgtEl>
                                          <p:spTgt spid="195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6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195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7" dur="2000" fill="hold"/>
                                        <p:tgtEl>
                                          <p:spTgt spid="1952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8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000"/>
                            </p:stCondLst>
                            <p:childTnLst>
                              <p:par>
                                <p:cTn id="273" presetID="2" presetClass="exit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7"/>
                  </p:tgtEl>
                </p:cond>
              </p:nextCondLst>
            </p:seq>
            <p:seq concurrent="1" nextAc="seek">
              <p:cTn id="277" restart="whenNotActive" fill="hold" evtFilter="cancelBubble" nodeType="interactiveSeq">
                <p:stCondLst>
                  <p:cond evt="onClick" delay="0">
                    <p:tgtEl>
                      <p:spTgt spid="195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8" fill="hold">
                      <p:stCondLst>
                        <p:cond delay="0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1" dur="2000" fill="hold"/>
                                        <p:tgtEl>
                                          <p:spTgt spid="1952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2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2000"/>
                            </p:stCondLst>
                            <p:childTnLst>
                              <p:par>
                                <p:cTn id="287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19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4" dur="1000"/>
                                        <p:tgtEl>
                                          <p:spTgt spid="195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195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/>
                                        <p:tgtEl>
                                          <p:spTgt spid="195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9" dur="1000"/>
                                        <p:tgtEl>
                                          <p:spTgt spid="195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8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9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2000" fill="hold"/>
                                        <p:tgtEl>
                                          <p:spTgt spid="1952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6" presetID="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1" presetID="2" presetClass="exit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29"/>
                  </p:tgtEl>
                </p:cond>
              </p:nextCondLst>
            </p:seq>
            <p:seq concurrent="1" nextAc="seek">
              <p:cTn id="315" restart="whenNotActive" fill="hold" evtFilter="cancelBubble" nodeType="interactiveSeq">
                <p:stCondLst>
                  <p:cond evt="onClick" delay="0">
                    <p:tgtEl>
                      <p:spTgt spid="195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6" fill="hold">
                      <p:stCondLst>
                        <p:cond delay="0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2000" fill="hold"/>
                                        <p:tgtEl>
                                          <p:spTgt spid="1953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0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2000"/>
                            </p:stCondLst>
                            <p:childTnLst>
                              <p:par>
                                <p:cTn id="325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19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19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9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195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0"/>
                  </p:tgtEl>
                </p:cond>
              </p:nextCondLst>
            </p:seq>
            <p:seq concurrent="1" nextAc="seek">
              <p:cTn id="334" restart="whenNotActive" fill="hold" evtFilter="cancelBubble" nodeType="interactiveSeq">
                <p:stCondLst>
                  <p:cond evt="onClick" delay="0">
                    <p:tgtEl>
                      <p:spTgt spid="195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5" fill="hold">
                      <p:stCondLst>
                        <p:cond delay="0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8" dur="2000" fill="hold"/>
                                        <p:tgtEl>
                                          <p:spTgt spid="1953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9" presetID="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4" presetID="2" presetClass="exit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1"/>
                  </p:tgtEl>
                </p:cond>
              </p:nextCondLst>
            </p:seq>
            <p:seq concurrent="1" nextAc="seek">
              <p:cTn id="348" restart="whenNotActive" fill="hold" evtFilter="cancelBubble" nodeType="interactiveSeq">
                <p:stCondLst>
                  <p:cond evt="onClick" delay="0">
                    <p:tgtEl>
                      <p:spTgt spid="19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9" fill="hold">
                      <p:stCondLst>
                        <p:cond delay="0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2" dur="2000" fill="hold"/>
                                        <p:tgtEl>
                                          <p:spTgt spid="1953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3" presetID="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>
                            <p:stCondLst>
                              <p:cond delay="2000"/>
                            </p:stCondLst>
                            <p:childTnLst>
                              <p:par>
                                <p:cTn id="358" presetID="2" presetClass="exit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2"/>
                  </p:tgtEl>
                </p:cond>
              </p:nextCondLst>
            </p:seq>
            <p:seq concurrent="1" nextAc="seek">
              <p:cTn id="362" restart="whenNotActive" fill="hold" evtFilter="cancelBubble" nodeType="interactiveSeq">
                <p:stCondLst>
                  <p:cond evt="onClick" delay="0">
                    <p:tgtEl>
                      <p:spTgt spid="195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3" fill="hold">
                      <p:stCondLst>
                        <p:cond delay="0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6" dur="2000" fill="hold"/>
                                        <p:tgtEl>
                                          <p:spTgt spid="1953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7" presetID="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2000"/>
                            </p:stCondLst>
                            <p:childTnLst>
                              <p:par>
                                <p:cTn id="372" presetID="2" presetClass="exit" presetSubtype="4" fill="hold" grpId="2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3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3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95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2000" fill="hold"/>
                                        <p:tgtEl>
                                          <p:spTgt spid="1953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2000"/>
                            </p:stCondLst>
                            <p:childTnLst>
                              <p:par>
                                <p:cTn id="386" presetID="2" presetClass="exit" presetSubtype="4" fill="hold" grpId="3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4"/>
                  </p:tgtEl>
                </p:cond>
              </p:nextCondLst>
            </p:seq>
            <p:seq concurrent="1" nextAc="seek">
              <p:cTn id="390" restart="whenNotActive" fill="hold" evtFilter="cancelBubble" nodeType="interactiveSeq">
                <p:stCondLst>
                  <p:cond evt="onClick" delay="0">
                    <p:tgtEl>
                      <p:spTgt spid="195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1" fill="hold">
                      <p:stCondLst>
                        <p:cond delay="0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4" dur="2000" fill="hold"/>
                                        <p:tgtEl>
                                          <p:spTgt spid="1953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5" presetID="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0" presetID="2" presetClass="exit" presetSubtype="4" fill="hold" grpId="3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1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2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5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195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8" dur="2000" fill="hold"/>
                                        <p:tgtEl>
                                          <p:spTgt spid="1953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9" presetID="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3" fill="hold">
                            <p:stCondLst>
                              <p:cond delay="2000"/>
                            </p:stCondLst>
                            <p:childTnLst>
                              <p:par>
                                <p:cTn id="414" presetID="2" presetClass="exit" presetSubtype="4" fill="hold" grpId="3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5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6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95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2000" fill="hold"/>
                                        <p:tgtEl>
                                          <p:spTgt spid="1953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3" presetID="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2000"/>
                            </p:stCondLst>
                            <p:childTnLst>
                              <p:par>
                                <p:cTn id="428" presetID="2" presetClass="exit" presetSubtype="4" fill="hold" grpId="3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9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7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195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2000" fill="hold"/>
                                        <p:tgtEl>
                                          <p:spTgt spid="1953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7" presetID="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42" presetID="2" presetClass="exit" presetSubtype="4" fill="hold" grpId="3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3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8"/>
                  </p:tgtEl>
                </p:cond>
              </p:nextCondLst>
            </p:seq>
            <p:seq concurrent="1" nextAc="seek">
              <p:cTn id="446" restart="whenNotActive" fill="hold" evtFilter="cancelBubble" nodeType="interactiveSeq">
                <p:stCondLst>
                  <p:cond evt="onClick" delay="0">
                    <p:tgtEl>
                      <p:spTgt spid="195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7" fill="hold">
                      <p:stCondLst>
                        <p:cond delay="0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0" dur="2000" fill="hold"/>
                                        <p:tgtEl>
                                          <p:spTgt spid="1953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1" presetID="2" presetClass="entr" presetSubtype="4" fill="hold" grpId="4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5" fill="hold">
                            <p:stCondLst>
                              <p:cond delay="2000"/>
                            </p:stCondLst>
                            <p:childTnLst>
                              <p:par>
                                <p:cTn id="456" presetID="2" presetClass="exit" presetSubtype="4" fill="hold" grpId="4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39"/>
                  </p:tgtEl>
                </p:cond>
              </p:nextCondLst>
            </p:seq>
            <p:seq concurrent="1" nextAc="seek">
              <p:cTn id="460" restart="whenNotActive" fill="hold" evtFilter="cancelBubble" nodeType="interactiveSeq">
                <p:stCondLst>
                  <p:cond evt="onClick" delay="0">
                    <p:tgtEl>
                      <p:spTgt spid="195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1" fill="hold">
                      <p:stCondLst>
                        <p:cond delay="0"/>
                      </p:stCondLst>
                      <p:childTnLst>
                        <p:par>
                          <p:cTn id="462" fill="hold">
                            <p:stCondLst>
                              <p:cond delay="0"/>
                            </p:stCondLst>
                            <p:childTnLst>
                              <p:par>
                                <p:cTn id="4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4" dur="2000" fill="hold"/>
                                        <p:tgtEl>
                                          <p:spTgt spid="1954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5" presetID="2" presetClass="entr" presetSubtype="4" fill="hold" grpId="4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2000"/>
                            </p:stCondLst>
                            <p:childTnLst>
                              <p:par>
                                <p:cTn id="470" presetID="2" presetClass="exit" presetSubtype="4" fill="hold" grpId="4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40"/>
                  </p:tgtEl>
                </p:cond>
              </p:nextCondLst>
            </p:seq>
            <p:seq concurrent="1" nextAc="seek">
              <p:cTn id="474" restart="whenNotActive" fill="hold" evtFilter="cancelBubble" nodeType="interactiveSeq">
                <p:stCondLst>
                  <p:cond evt="onClick" delay="0">
                    <p:tgtEl>
                      <p:spTgt spid="195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5" fill="hold">
                      <p:stCondLst>
                        <p:cond delay="0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8" dur="2000" fill="hold"/>
                                        <p:tgtEl>
                                          <p:spTgt spid="1954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9" presetID="2" presetClass="entr" presetSubtype="4" fill="hold" grpId="4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>
                            <p:stCondLst>
                              <p:cond delay="2000"/>
                            </p:stCondLst>
                            <p:childTnLst>
                              <p:par>
                                <p:cTn id="484" presetID="2" presetClass="exit" presetSubtype="4" fill="hold" grpId="4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5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42"/>
                  </p:tgtEl>
                </p:cond>
              </p:nextCondLst>
            </p:seq>
            <p:seq concurrent="1" nextAc="seek">
              <p:cTn id="488" restart="whenNotActive" fill="hold" evtFilter="cancelBubble" nodeType="interactiveSeq">
                <p:stCondLst>
                  <p:cond evt="onClick" delay="0">
                    <p:tgtEl>
                      <p:spTgt spid="195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9" fill="hold">
                      <p:stCondLst>
                        <p:cond delay="0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2" dur="2000" fill="hold"/>
                                        <p:tgtEl>
                                          <p:spTgt spid="1954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3" presetID="2" presetClass="entr" presetSubtype="4" fill="hold" grpId="4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2000"/>
                            </p:stCondLst>
                            <p:childTnLst>
                              <p:par>
                                <p:cTn id="498" presetID="2" presetClass="exit" presetSubtype="4" fill="hold" grpId="4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19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43"/>
                  </p:tgtEl>
                </p:cond>
              </p:nextCondLst>
            </p:seq>
          </p:childTnLst>
        </p:cTn>
      </p:par>
    </p:tnLst>
    <p:bldLst>
      <p:bldP spid="19474" grpId="0" animBg="1"/>
      <p:bldP spid="19511" grpId="0"/>
      <p:bldP spid="19512" grpId="0"/>
      <p:bldP spid="19513" grpId="0"/>
      <p:bldP spid="19514" grpId="0"/>
      <p:bldP spid="19515" grpId="0"/>
      <p:bldP spid="19516" grpId="0"/>
      <p:bldP spid="19517" grpId="0"/>
      <p:bldP spid="19518" grpId="0"/>
      <p:bldP spid="19519" grpId="0"/>
      <p:bldP spid="19520" grpId="0"/>
      <p:bldP spid="19521" grpId="0"/>
      <p:bldP spid="19522" grpId="0"/>
      <p:bldP spid="19523" grpId="0"/>
      <p:bldP spid="19524" grpId="0"/>
      <p:bldP spid="19525" grpId="0"/>
      <p:bldP spid="19526" grpId="0"/>
      <p:bldP spid="19527" grpId="0"/>
      <p:bldP spid="19528" grpId="0"/>
      <p:bldP spid="19529" grpId="0"/>
      <p:bldP spid="19530" grpId="0"/>
      <p:bldP spid="19531" grpId="0"/>
      <p:bldP spid="19532" grpId="0"/>
      <p:bldP spid="19533" grpId="0"/>
      <p:bldP spid="19534" grpId="0"/>
      <p:bldP spid="19535" grpId="0"/>
      <p:bldP spid="19536" grpId="0"/>
      <p:bldP spid="19537" grpId="0"/>
      <p:bldP spid="19538" grpId="0"/>
      <p:bldP spid="19539" grpId="0"/>
      <p:bldP spid="19540" grpId="0"/>
      <p:bldP spid="19542" grpId="0"/>
      <p:bldP spid="19543" grpId="0"/>
      <p:bldP spid="19544" grpId="0" animBg="1"/>
      <p:bldP spid="19544" grpId="1" animBg="1"/>
      <p:bldP spid="19544" grpId="2" animBg="1"/>
      <p:bldP spid="19544" grpId="3" animBg="1"/>
      <p:bldP spid="19544" grpId="4" animBg="1"/>
      <p:bldP spid="19544" grpId="5" animBg="1"/>
      <p:bldP spid="19544" grpId="6" animBg="1"/>
      <p:bldP spid="19544" grpId="7" animBg="1"/>
      <p:bldP spid="19544" grpId="8" animBg="1"/>
      <p:bldP spid="19544" grpId="9" animBg="1"/>
      <p:bldP spid="19544" grpId="10" animBg="1"/>
      <p:bldP spid="19544" grpId="11" animBg="1"/>
      <p:bldP spid="19544" grpId="12" animBg="1"/>
      <p:bldP spid="19544" grpId="13" animBg="1"/>
      <p:bldP spid="19544" grpId="14" animBg="1"/>
      <p:bldP spid="19544" grpId="15" animBg="1"/>
      <p:bldP spid="19544" grpId="16" animBg="1"/>
      <p:bldP spid="19544" grpId="17" animBg="1"/>
      <p:bldP spid="19544" grpId="18" animBg="1"/>
      <p:bldP spid="19544" grpId="19" animBg="1"/>
      <p:bldP spid="19544" grpId="20" animBg="1"/>
      <p:bldP spid="19544" grpId="21" animBg="1"/>
      <p:bldP spid="19544" grpId="22" animBg="1"/>
      <p:bldP spid="19544" grpId="23" animBg="1"/>
      <p:bldP spid="19544" grpId="24" animBg="1"/>
      <p:bldP spid="19544" grpId="25" animBg="1"/>
      <p:bldP spid="19544" grpId="26" animBg="1"/>
      <p:bldP spid="19544" grpId="27" animBg="1"/>
      <p:bldP spid="19544" grpId="28" animBg="1"/>
      <p:bldP spid="19544" grpId="29" animBg="1"/>
      <p:bldP spid="19544" grpId="30" animBg="1"/>
      <p:bldP spid="19544" grpId="31" animBg="1"/>
      <p:bldP spid="19544" grpId="32" animBg="1"/>
      <p:bldP spid="19544" grpId="33" animBg="1"/>
      <p:bldP spid="19544" grpId="34" animBg="1"/>
      <p:bldP spid="19544" grpId="35" animBg="1"/>
      <p:bldP spid="19544" grpId="36" animBg="1"/>
      <p:bldP spid="19544" grpId="37" animBg="1"/>
      <p:bldP spid="19544" grpId="38" animBg="1"/>
      <p:bldP spid="19544" grpId="39" animBg="1"/>
      <p:bldP spid="19544" grpId="40" animBg="1"/>
      <p:bldP spid="19544" grpId="41" animBg="1"/>
      <p:bldP spid="19544" grpId="42" animBg="1"/>
      <p:bldP spid="19544" grpId="43" animBg="1"/>
      <p:bldP spid="19544" grpId="44" animBg="1"/>
      <p:bldP spid="19544" grpId="45" animBg="1"/>
      <p:bldP spid="19544" grpId="46" animBg="1"/>
      <p:bldP spid="19544" grpId="47" animBg="1"/>
      <p:bldP spid="19545" grpId="0" animBg="1"/>
      <p:bldP spid="19545" grpId="1" animBg="1"/>
      <p:bldP spid="19545" grpId="2" animBg="1"/>
      <p:bldP spid="19545" grpId="3" animBg="1"/>
      <p:bldP spid="19545" grpId="4" animBg="1"/>
      <p:bldP spid="19545" grpId="5" animBg="1"/>
      <p:bldP spid="19545" grpId="6" animBg="1"/>
      <p:bldP spid="19545" grpId="7" animBg="1"/>
      <p:bldP spid="19545" grpId="8" animBg="1"/>
      <p:bldP spid="19545" grpId="9" animBg="1"/>
      <p:bldP spid="19545" grpId="10" animBg="1"/>
      <p:bldP spid="19545" grpId="11" animBg="1"/>
      <p:bldP spid="19545" grpId="12" animBg="1"/>
      <p:bldP spid="19545" grpId="13" animBg="1"/>
      <p:bldP spid="19545" grpId="14" animBg="1"/>
      <p:bldP spid="19545" grpId="15" animBg="1"/>
      <p:bldP spid="19546" grpId="0" animBg="1"/>
      <p:bldP spid="19547" grpId="0" animBg="1"/>
      <p:bldP spid="19548" grpId="0" animBg="1"/>
      <p:bldP spid="19549" grpId="0" animBg="1"/>
      <p:bldP spid="19550" grpId="0" animBg="1"/>
      <p:bldP spid="19551" grpId="0" animBg="1"/>
      <p:bldP spid="19552" grpId="0" animBg="1"/>
      <p:bldP spid="19553" grpId="0" animBg="1"/>
      <p:bldP spid="1955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42211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1116013" y="47974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2195513" y="40767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</a:t>
            </a:r>
          </a:p>
        </p:txBody>
      </p:sp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3348038" y="47974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4500563" y="40767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Ё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580063" y="4652963"/>
            <a:ext cx="1008062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6659563" y="40767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7812088" y="45815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13326" name="WordArt 18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Финал</a:t>
            </a:r>
          </a:p>
        </p:txBody>
      </p:sp>
      <p:sp>
        <p:nvSpPr>
          <p:cNvPr id="18451" name="AutoShape 19"/>
          <p:cNvSpPr>
            <a:spLocks noChangeArrowheads="1"/>
          </p:cNvSpPr>
          <p:nvPr/>
        </p:nvSpPr>
        <p:spPr bwMode="auto">
          <a:xfrm>
            <a:off x="250825" y="20605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Название какой любимой всеми </a:t>
            </a:r>
          </a:p>
          <a:p>
            <a:r>
              <a:rPr lang="ru-RU" sz="3200" b="1">
                <a:solidFill>
                  <a:srgbClr val="990000"/>
                </a:solidFill>
              </a:rPr>
              <a:t>народной игрушки также не </a:t>
            </a:r>
          </a:p>
          <a:p>
            <a:r>
              <a:rPr lang="ru-RU" sz="3200" b="1">
                <a:solidFill>
                  <a:srgbClr val="990000"/>
                </a:solidFill>
              </a:rPr>
              <a:t>переводится в иноязычных словарях?</a:t>
            </a:r>
          </a:p>
        </p:txBody>
      </p:sp>
      <p:sp>
        <p:nvSpPr>
          <p:cNvPr id="18487" name="Text Box 55"/>
          <p:cNvSpPr txBox="1">
            <a:spLocks noChangeArrowheads="1"/>
          </p:cNvSpPr>
          <p:nvPr/>
        </p:nvSpPr>
        <p:spPr bwMode="auto">
          <a:xfrm>
            <a:off x="15652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а</a:t>
            </a:r>
          </a:p>
        </p:txBody>
      </p:sp>
      <p:sp>
        <p:nvSpPr>
          <p:cNvPr id="18488" name="Text Box 56"/>
          <p:cNvSpPr txBox="1">
            <a:spLocks noChangeArrowheads="1"/>
          </p:cNvSpPr>
          <p:nvPr/>
        </p:nvSpPr>
        <p:spPr bwMode="auto">
          <a:xfrm>
            <a:off x="19462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б</a:t>
            </a:r>
          </a:p>
        </p:txBody>
      </p:sp>
      <p:sp>
        <p:nvSpPr>
          <p:cNvPr id="18489" name="Text Box 57"/>
          <p:cNvSpPr txBox="1">
            <a:spLocks noChangeArrowheads="1"/>
          </p:cNvSpPr>
          <p:nvPr/>
        </p:nvSpPr>
        <p:spPr bwMode="auto">
          <a:xfrm>
            <a:off x="23272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в</a:t>
            </a:r>
          </a:p>
        </p:txBody>
      </p:sp>
      <p:sp>
        <p:nvSpPr>
          <p:cNvPr id="18490" name="Text Box 58"/>
          <p:cNvSpPr txBox="1">
            <a:spLocks noChangeArrowheads="1"/>
          </p:cNvSpPr>
          <p:nvPr/>
        </p:nvSpPr>
        <p:spPr bwMode="auto">
          <a:xfrm>
            <a:off x="27082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г</a:t>
            </a:r>
          </a:p>
        </p:txBody>
      </p:sp>
      <p:sp>
        <p:nvSpPr>
          <p:cNvPr id="18491" name="Text Box 59"/>
          <p:cNvSpPr txBox="1">
            <a:spLocks noChangeArrowheads="1"/>
          </p:cNvSpPr>
          <p:nvPr/>
        </p:nvSpPr>
        <p:spPr bwMode="auto">
          <a:xfrm>
            <a:off x="30892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д</a:t>
            </a:r>
          </a:p>
        </p:txBody>
      </p:sp>
      <p:sp>
        <p:nvSpPr>
          <p:cNvPr id="18492" name="Text Box 60"/>
          <p:cNvSpPr txBox="1">
            <a:spLocks noChangeArrowheads="1"/>
          </p:cNvSpPr>
          <p:nvPr/>
        </p:nvSpPr>
        <p:spPr bwMode="auto">
          <a:xfrm>
            <a:off x="34702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е</a:t>
            </a:r>
          </a:p>
        </p:txBody>
      </p:sp>
      <p:sp>
        <p:nvSpPr>
          <p:cNvPr id="18493" name="Text Box 61"/>
          <p:cNvSpPr txBox="1">
            <a:spLocks noChangeArrowheads="1"/>
          </p:cNvSpPr>
          <p:nvPr/>
        </p:nvSpPr>
        <p:spPr bwMode="auto">
          <a:xfrm>
            <a:off x="385127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ж</a:t>
            </a:r>
          </a:p>
        </p:txBody>
      </p:sp>
      <p:sp>
        <p:nvSpPr>
          <p:cNvPr id="18494" name="Text Box 62"/>
          <p:cNvSpPr txBox="1">
            <a:spLocks noChangeArrowheads="1"/>
          </p:cNvSpPr>
          <p:nvPr/>
        </p:nvSpPr>
        <p:spPr bwMode="auto">
          <a:xfrm>
            <a:off x="43084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з</a:t>
            </a:r>
          </a:p>
        </p:txBody>
      </p:sp>
      <p:sp>
        <p:nvSpPr>
          <p:cNvPr id="18495" name="Text Box 63"/>
          <p:cNvSpPr txBox="1">
            <a:spLocks noChangeArrowheads="1"/>
          </p:cNvSpPr>
          <p:nvPr/>
        </p:nvSpPr>
        <p:spPr bwMode="auto">
          <a:xfrm>
            <a:off x="468947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и</a:t>
            </a:r>
          </a:p>
        </p:txBody>
      </p:sp>
      <p:sp>
        <p:nvSpPr>
          <p:cNvPr id="18496" name="Text Box 64"/>
          <p:cNvSpPr txBox="1">
            <a:spLocks noChangeArrowheads="1"/>
          </p:cNvSpPr>
          <p:nvPr/>
        </p:nvSpPr>
        <p:spPr bwMode="auto">
          <a:xfrm>
            <a:off x="514667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й</a:t>
            </a:r>
          </a:p>
        </p:txBody>
      </p:sp>
      <p:sp>
        <p:nvSpPr>
          <p:cNvPr id="18497" name="Text Box 65"/>
          <p:cNvSpPr txBox="1">
            <a:spLocks noChangeArrowheads="1"/>
          </p:cNvSpPr>
          <p:nvPr/>
        </p:nvSpPr>
        <p:spPr bwMode="auto">
          <a:xfrm>
            <a:off x="56038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к</a:t>
            </a:r>
          </a:p>
        </p:txBody>
      </p:sp>
      <p:sp>
        <p:nvSpPr>
          <p:cNvPr id="18498" name="Text Box 66"/>
          <p:cNvSpPr txBox="1">
            <a:spLocks noChangeArrowheads="1"/>
          </p:cNvSpPr>
          <p:nvPr/>
        </p:nvSpPr>
        <p:spPr bwMode="auto">
          <a:xfrm>
            <a:off x="59848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л</a:t>
            </a:r>
          </a:p>
        </p:txBody>
      </p:sp>
      <p:sp>
        <p:nvSpPr>
          <p:cNvPr id="18499" name="Text Box 67"/>
          <p:cNvSpPr txBox="1">
            <a:spLocks noChangeArrowheads="1"/>
          </p:cNvSpPr>
          <p:nvPr/>
        </p:nvSpPr>
        <p:spPr bwMode="auto">
          <a:xfrm>
            <a:off x="63658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м</a:t>
            </a:r>
          </a:p>
        </p:txBody>
      </p:sp>
      <p:sp>
        <p:nvSpPr>
          <p:cNvPr id="18500" name="Text Box 68"/>
          <p:cNvSpPr txBox="1">
            <a:spLocks noChangeArrowheads="1"/>
          </p:cNvSpPr>
          <p:nvPr/>
        </p:nvSpPr>
        <p:spPr bwMode="auto">
          <a:xfrm>
            <a:off x="67468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н</a:t>
            </a:r>
          </a:p>
        </p:txBody>
      </p:sp>
      <p:sp>
        <p:nvSpPr>
          <p:cNvPr id="18501" name="Text Box 69"/>
          <p:cNvSpPr txBox="1">
            <a:spLocks noChangeArrowheads="1"/>
          </p:cNvSpPr>
          <p:nvPr/>
        </p:nvSpPr>
        <p:spPr bwMode="auto">
          <a:xfrm>
            <a:off x="712787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о</a:t>
            </a:r>
          </a:p>
        </p:txBody>
      </p:sp>
      <p:sp>
        <p:nvSpPr>
          <p:cNvPr id="18502" name="Text Box 70"/>
          <p:cNvSpPr txBox="1">
            <a:spLocks noChangeArrowheads="1"/>
          </p:cNvSpPr>
          <p:nvPr/>
        </p:nvSpPr>
        <p:spPr bwMode="auto">
          <a:xfrm>
            <a:off x="758507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п</a:t>
            </a:r>
          </a:p>
        </p:txBody>
      </p:sp>
      <p:sp>
        <p:nvSpPr>
          <p:cNvPr id="18503" name="Text Box 71"/>
          <p:cNvSpPr txBox="1">
            <a:spLocks noChangeArrowheads="1"/>
          </p:cNvSpPr>
          <p:nvPr/>
        </p:nvSpPr>
        <p:spPr bwMode="auto">
          <a:xfrm>
            <a:off x="15652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р</a:t>
            </a:r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19462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с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23272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т</a:t>
            </a: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27082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у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30892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ф</a:t>
            </a:r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34702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х</a:t>
            </a: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385127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ц</a:t>
            </a:r>
          </a:p>
        </p:txBody>
      </p:sp>
      <p:sp>
        <p:nvSpPr>
          <p:cNvPr id="18510" name="Text Box 78"/>
          <p:cNvSpPr txBox="1">
            <a:spLocks noChangeArrowheads="1"/>
          </p:cNvSpPr>
          <p:nvPr/>
        </p:nvSpPr>
        <p:spPr bwMode="auto">
          <a:xfrm>
            <a:off x="43084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ч</a:t>
            </a:r>
          </a:p>
        </p:txBody>
      </p:sp>
      <p:sp>
        <p:nvSpPr>
          <p:cNvPr id="18511" name="Text Box 79"/>
          <p:cNvSpPr txBox="1">
            <a:spLocks noChangeArrowheads="1"/>
          </p:cNvSpPr>
          <p:nvPr/>
        </p:nvSpPr>
        <p:spPr bwMode="auto">
          <a:xfrm>
            <a:off x="468947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ш</a:t>
            </a:r>
          </a:p>
        </p:txBody>
      </p:sp>
      <p:sp>
        <p:nvSpPr>
          <p:cNvPr id="18512" name="Text Box 80"/>
          <p:cNvSpPr txBox="1">
            <a:spLocks noChangeArrowheads="1"/>
          </p:cNvSpPr>
          <p:nvPr/>
        </p:nvSpPr>
        <p:spPr bwMode="auto">
          <a:xfrm>
            <a:off x="514667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щ</a:t>
            </a:r>
          </a:p>
        </p:txBody>
      </p:sp>
      <p:sp>
        <p:nvSpPr>
          <p:cNvPr id="18513" name="Text Box 81"/>
          <p:cNvSpPr txBox="1">
            <a:spLocks noChangeArrowheads="1"/>
          </p:cNvSpPr>
          <p:nvPr/>
        </p:nvSpPr>
        <p:spPr bwMode="auto">
          <a:xfrm>
            <a:off x="56038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ъ</a:t>
            </a:r>
          </a:p>
        </p:txBody>
      </p:sp>
      <p:sp>
        <p:nvSpPr>
          <p:cNvPr id="18514" name="Text Box 82"/>
          <p:cNvSpPr txBox="1">
            <a:spLocks noChangeArrowheads="1"/>
          </p:cNvSpPr>
          <p:nvPr/>
        </p:nvSpPr>
        <p:spPr bwMode="auto">
          <a:xfrm>
            <a:off x="59848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ы</a:t>
            </a:r>
          </a:p>
        </p:txBody>
      </p:sp>
      <p:sp>
        <p:nvSpPr>
          <p:cNvPr id="18515" name="Text Box 83"/>
          <p:cNvSpPr txBox="1">
            <a:spLocks noChangeArrowheads="1"/>
          </p:cNvSpPr>
          <p:nvPr/>
        </p:nvSpPr>
        <p:spPr bwMode="auto">
          <a:xfrm>
            <a:off x="63658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ь</a:t>
            </a:r>
          </a:p>
        </p:txBody>
      </p:sp>
      <p:sp>
        <p:nvSpPr>
          <p:cNvPr id="18516" name="Text Box 84"/>
          <p:cNvSpPr txBox="1">
            <a:spLocks noChangeArrowheads="1"/>
          </p:cNvSpPr>
          <p:nvPr/>
        </p:nvSpPr>
        <p:spPr bwMode="auto">
          <a:xfrm>
            <a:off x="67468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э</a:t>
            </a:r>
          </a:p>
        </p:txBody>
      </p:sp>
      <p:sp>
        <p:nvSpPr>
          <p:cNvPr id="13358" name="Text Box 85"/>
          <p:cNvSpPr txBox="1">
            <a:spLocks noChangeArrowheads="1"/>
          </p:cNvSpPr>
          <p:nvPr/>
        </p:nvSpPr>
        <p:spPr bwMode="auto">
          <a:xfrm>
            <a:off x="7508875" y="6451600"/>
            <a:ext cx="3810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Я</a:t>
            </a:r>
          </a:p>
        </p:txBody>
      </p:sp>
      <p:sp>
        <p:nvSpPr>
          <p:cNvPr id="18518" name="Text Box 86"/>
          <p:cNvSpPr txBox="1">
            <a:spLocks noChangeArrowheads="1"/>
          </p:cNvSpPr>
          <p:nvPr/>
        </p:nvSpPr>
        <p:spPr bwMode="auto">
          <a:xfrm>
            <a:off x="712787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ю</a:t>
            </a:r>
          </a:p>
        </p:txBody>
      </p: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758507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я</a:t>
            </a:r>
          </a:p>
        </p:txBody>
      </p:sp>
      <p:sp>
        <p:nvSpPr>
          <p:cNvPr id="18520" name="AutoShape 88"/>
          <p:cNvSpPr>
            <a:spLocks noChangeArrowheads="1"/>
          </p:cNvSpPr>
          <p:nvPr/>
        </p:nvSpPr>
        <p:spPr bwMode="auto">
          <a:xfrm>
            <a:off x="5508625" y="692150"/>
            <a:ext cx="3384550" cy="1655763"/>
          </a:xfrm>
          <a:prstGeom prst="cloudCallout">
            <a:avLst>
              <a:gd name="adj1" fmla="val -98407"/>
              <a:gd name="adj2" fmla="val 6006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Нет такой буквы!</a:t>
            </a:r>
          </a:p>
        </p:txBody>
      </p:sp>
      <p:sp>
        <p:nvSpPr>
          <p:cNvPr id="18521" name="AutoShape 89"/>
          <p:cNvSpPr>
            <a:spLocks noChangeArrowheads="1"/>
          </p:cNvSpPr>
          <p:nvPr/>
        </p:nvSpPr>
        <p:spPr bwMode="auto">
          <a:xfrm>
            <a:off x="4427538" y="188913"/>
            <a:ext cx="3959225" cy="2232025"/>
          </a:xfrm>
          <a:prstGeom prst="cloudCallout">
            <a:avLst>
              <a:gd name="adj1" fmla="val -55014"/>
              <a:gd name="adj2" fmla="val 542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Есть такая буква!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У вас 40 баллов</a:t>
            </a:r>
          </a:p>
        </p:txBody>
      </p:sp>
      <p:sp>
        <p:nvSpPr>
          <p:cNvPr id="18522" name="Rectangle 90"/>
          <p:cNvSpPr>
            <a:spLocks noChangeArrowheads="1"/>
          </p:cNvSpPr>
          <p:nvPr/>
        </p:nvSpPr>
        <p:spPr bwMode="auto">
          <a:xfrm>
            <a:off x="0" y="42211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3" name="Rectangle 91"/>
          <p:cNvSpPr>
            <a:spLocks noChangeArrowheads="1"/>
          </p:cNvSpPr>
          <p:nvPr/>
        </p:nvSpPr>
        <p:spPr bwMode="auto">
          <a:xfrm>
            <a:off x="1116013" y="47974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4" name="Rectangle 92"/>
          <p:cNvSpPr>
            <a:spLocks noChangeArrowheads="1"/>
          </p:cNvSpPr>
          <p:nvPr/>
        </p:nvSpPr>
        <p:spPr bwMode="auto">
          <a:xfrm>
            <a:off x="2195513" y="40767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5" name="Rectangle 93"/>
          <p:cNvSpPr>
            <a:spLocks noChangeArrowheads="1"/>
          </p:cNvSpPr>
          <p:nvPr/>
        </p:nvSpPr>
        <p:spPr bwMode="auto">
          <a:xfrm>
            <a:off x="3348038" y="47974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6" name="Rectangle 94"/>
          <p:cNvSpPr>
            <a:spLocks noChangeArrowheads="1"/>
          </p:cNvSpPr>
          <p:nvPr/>
        </p:nvSpPr>
        <p:spPr bwMode="auto">
          <a:xfrm>
            <a:off x="4500563" y="40767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7" name="Rectangle 95"/>
          <p:cNvSpPr>
            <a:spLocks noChangeArrowheads="1"/>
          </p:cNvSpPr>
          <p:nvPr/>
        </p:nvSpPr>
        <p:spPr bwMode="auto">
          <a:xfrm>
            <a:off x="5580063" y="4652963"/>
            <a:ext cx="1008062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8" name="Rectangle 96"/>
          <p:cNvSpPr>
            <a:spLocks noChangeArrowheads="1"/>
          </p:cNvSpPr>
          <p:nvPr/>
        </p:nvSpPr>
        <p:spPr bwMode="auto">
          <a:xfrm>
            <a:off x="6659563" y="40767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8529" name="Rectangle 97"/>
          <p:cNvSpPr>
            <a:spLocks noChangeArrowheads="1"/>
          </p:cNvSpPr>
          <p:nvPr/>
        </p:nvSpPr>
        <p:spPr bwMode="auto">
          <a:xfrm>
            <a:off x="7812088" y="45815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84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8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8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84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85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85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85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185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85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185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8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8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2000" fill="hold"/>
                                        <p:tgtEl>
                                          <p:spTgt spid="184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89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18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" dur="2000" fill="hold"/>
                                        <p:tgtEl>
                                          <p:spTgt spid="184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00"/>
                            </p:stCondLst>
                            <p:childTnLst>
                              <p:par>
                                <p:cTn id="70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8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000" fill="hold"/>
                                        <p:tgtEl>
                                          <p:spTgt spid="1849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1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8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1849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85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185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2"/>
                  </p:tgtEl>
                </p:cond>
              </p:nextCondLst>
            </p:seq>
            <p:seq concurrent="1" nextAc="seek">
              <p:cTn id="107" restart="whenNotActive" fill="hold" evtFilter="cancelBubble" nodeType="interactiveSeq">
                <p:stCondLst>
                  <p:cond evt="onClick" delay="0">
                    <p:tgtEl>
                      <p:spTgt spid="18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8" fill="hold">
                      <p:stCondLst>
                        <p:cond delay="0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2000" fill="hold"/>
                                        <p:tgtEl>
                                          <p:spTgt spid="1849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184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2000" fill="hold"/>
                                        <p:tgtEl>
                                          <p:spTgt spid="184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000"/>
                            </p:stCondLst>
                            <p:childTnLst>
                              <p:par>
                                <p:cTn id="131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4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84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000" fill="hold"/>
                                        <p:tgtEl>
                                          <p:spTgt spid="1849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5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84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2000" fill="hold"/>
                                        <p:tgtEl>
                                          <p:spTgt spid="184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6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84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000" fill="hold"/>
                                        <p:tgtEl>
                                          <p:spTgt spid="184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85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185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185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7"/>
                  </p:tgtEl>
                </p:cond>
              </p:nextCondLst>
            </p:seq>
            <p:seq concurrent="1" nextAc="seek">
              <p:cTn id="182" restart="whenNotActive" fill="hold" evtFilter="cancelBubble" nodeType="interactiveSeq">
                <p:stCondLst>
                  <p:cond evt="onClick" delay="0">
                    <p:tgtEl>
                      <p:spTgt spid="184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3" fill="hold">
                      <p:stCondLst>
                        <p:cond delay="0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6" dur="2000" fill="hold"/>
                                        <p:tgtEl>
                                          <p:spTgt spid="184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7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2000"/>
                            </p:stCondLst>
                            <p:childTnLst>
                              <p:par>
                                <p:cTn id="192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8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184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2000" fill="hold"/>
                                        <p:tgtEl>
                                          <p:spTgt spid="184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2000"/>
                            </p:stCondLst>
                            <p:childTnLst>
                              <p:par>
                                <p:cTn id="206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185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185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3" dur="1000"/>
                                        <p:tgtEl>
                                          <p:spTgt spid="185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99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85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9" dur="2000" fill="hold"/>
                                        <p:tgtEl>
                                          <p:spTgt spid="185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0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25" presetID="2" presetClass="exit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0"/>
                  </p:tgtEl>
                </p:cond>
              </p:nextCondLst>
            </p:seq>
            <p:seq concurrent="1" nextAc="seek">
              <p:cTn id="229" restart="whenNotActive" fill="hold" evtFilter="cancelBubble" nodeType="interactiveSeq">
                <p:stCondLst>
                  <p:cond evt="onClick" delay="0">
                    <p:tgtEl>
                      <p:spTgt spid="185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0" fill="hold">
                      <p:stCondLst>
                        <p:cond delay="0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2000" fill="hold"/>
                                        <p:tgtEl>
                                          <p:spTgt spid="1850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2000"/>
                            </p:stCondLst>
                            <p:childTnLst>
                              <p:par>
                                <p:cTn id="239" presetID="2" presetClass="exit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0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1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185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2000" fill="hold"/>
                                        <p:tgtEl>
                                          <p:spTgt spid="185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2" presetClass="exit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2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185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2000" fill="hold"/>
                                        <p:tgtEl>
                                          <p:spTgt spid="185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185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185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4" dur="1000"/>
                                        <p:tgtEl>
                                          <p:spTgt spid="185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3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185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2000" fill="hold"/>
                                        <p:tgtEl>
                                          <p:spTgt spid="185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000"/>
                            </p:stCondLst>
                            <p:childTnLst>
                              <p:par>
                                <p:cTn id="286" presetID="2" presetClass="exit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4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85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2000" fill="hold"/>
                                        <p:tgtEl>
                                          <p:spTgt spid="1850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0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185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185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7" dur="1000"/>
                                        <p:tgtEl>
                                          <p:spTgt spid="185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5"/>
                  </p:tgtEl>
                </p:cond>
              </p:nextCondLst>
            </p:seq>
            <p:seq concurrent="1" nextAc="seek">
              <p:cTn id="309" restart="whenNotActive" fill="hold" evtFilter="cancelBubble" nodeType="interactiveSeq">
                <p:stCondLst>
                  <p:cond evt="onClick" delay="0">
                    <p:tgtEl>
                      <p:spTgt spid="185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0" fill="hold">
                      <p:stCondLst>
                        <p:cond delay="0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3" dur="2000" fill="hold"/>
                                        <p:tgtEl>
                                          <p:spTgt spid="185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4" presetID="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2000"/>
                            </p:stCondLst>
                            <p:childTnLst>
                              <p:par>
                                <p:cTn id="319" presetID="2" presetClass="exit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6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185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7" dur="2000" fill="hold"/>
                                        <p:tgtEl>
                                          <p:spTgt spid="1850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8" presetID="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3" presetID="2" presetClass="exit" presetSubtype="4" fill="hold" grpId="2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7"/>
                  </p:tgtEl>
                </p:cond>
              </p:nextCondLst>
            </p:seq>
            <p:seq concurrent="1" nextAc="seek">
              <p:cTn id="337" restart="whenNotActive" fill="hold" evtFilter="cancelBubble" nodeType="interactiveSeq">
                <p:stCondLst>
                  <p:cond evt="onClick" delay="0">
                    <p:tgtEl>
                      <p:spTgt spid="185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8" fill="hold">
                      <p:stCondLst>
                        <p:cond delay="0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1" dur="2000" fill="hold"/>
                                        <p:tgtEl>
                                          <p:spTgt spid="1850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2" presetID="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2000"/>
                            </p:stCondLst>
                            <p:childTnLst>
                              <p:par>
                                <p:cTn id="347" presetID="2" presetClass="exit" presetSubtype="4" fill="hold" grpId="3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8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185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2000" fill="hold"/>
                                        <p:tgtEl>
                                          <p:spTgt spid="1850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6" presetID="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2000"/>
                            </p:stCondLst>
                            <p:childTnLst>
                              <p:par>
                                <p:cTn id="361" presetID="2" presetClass="exit" presetSubtype="4" fill="hold" grpId="3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2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09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185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2000" fill="hold"/>
                                        <p:tgtEl>
                                          <p:spTgt spid="185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0" presetID="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000"/>
                            </p:stCondLst>
                            <p:childTnLst>
                              <p:par>
                                <p:cTn id="375" presetID="2" presetClass="exit" presetSubtype="4" fill="hold" grpId="3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0"/>
                  </p:tgtEl>
                </p:cond>
              </p:nextCondLst>
            </p:seq>
            <p:seq concurrent="1" nextAc="seek">
              <p:cTn id="379" restart="whenNotActive" fill="hold" evtFilter="cancelBubble" nodeType="interactiveSeq">
                <p:stCondLst>
                  <p:cond evt="onClick" delay="0">
                    <p:tgtEl>
                      <p:spTgt spid="185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0" fill="hold">
                      <p:stCondLst>
                        <p:cond delay="0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2000" fill="hold"/>
                                        <p:tgtEl>
                                          <p:spTgt spid="185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4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18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4" dur="1000"/>
                                        <p:tgtEl>
                                          <p:spTgt spid="185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/>
                                        <p:tgtEl>
                                          <p:spTgt spid="185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6" dur="1000"/>
                                        <p:tgtEl>
                                          <p:spTgt spid="185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1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185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2000" fill="hold"/>
                                        <p:tgtEl>
                                          <p:spTgt spid="185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3" presetID="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2000"/>
                            </p:stCondLst>
                            <p:childTnLst>
                              <p:par>
                                <p:cTn id="408" presetID="2" presetClass="exit" presetSubtype="4" fill="hold" grpId="3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9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185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2000" fill="hold"/>
                                        <p:tgtEl>
                                          <p:spTgt spid="185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7" presetID="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2" presetID="2" presetClass="exit" presetSubtype="4" fill="hold" grpId="3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185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0" dur="2000" fill="hold"/>
                                        <p:tgtEl>
                                          <p:spTgt spid="185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1" presetID="2" presetClass="entr" presetSubtype="4" fill="hold" grpId="4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2000"/>
                            </p:stCondLst>
                            <p:childTnLst>
                              <p:par>
                                <p:cTn id="436" presetID="2" presetClass="exit" presetSubtype="4" fill="hold" grpId="4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4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185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2000" fill="hold"/>
                                        <p:tgtEl>
                                          <p:spTgt spid="185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5" presetID="2" presetClass="entr" presetSubtype="4" fill="hold" grpId="4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2000"/>
                            </p:stCondLst>
                            <p:childTnLst>
                              <p:par>
                                <p:cTn id="450" presetID="2" presetClass="exit" presetSubtype="4" fill="hold" grpId="4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1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5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18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2000" fill="hold"/>
                                        <p:tgtEl>
                                          <p:spTgt spid="185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9" presetID="2" presetClass="entr" presetSubtype="4" fill="hold" grpId="4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2000"/>
                            </p:stCondLst>
                            <p:childTnLst>
                              <p:par>
                                <p:cTn id="464" presetID="2" presetClass="exit" presetSubtype="4" fill="hold" grpId="4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6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185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2000" fill="hold"/>
                                        <p:tgtEl>
                                          <p:spTgt spid="185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3" presetID="2" presetClass="entr" presetSubtype="4" fill="hold" grpId="4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2000"/>
                            </p:stCondLst>
                            <p:childTnLst>
                              <p:par>
                                <p:cTn id="478" presetID="2" presetClass="exit" presetSubtype="4" fill="hold" grpId="4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8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185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6" dur="2000" fill="hold"/>
                                        <p:tgtEl>
                                          <p:spTgt spid="185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7" presetID="2" presetClass="entr" presetSubtype="4" fill="hold" grpId="4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2000"/>
                            </p:stCondLst>
                            <p:childTnLst>
                              <p:par>
                                <p:cTn id="492" presetID="2" presetClass="exit" presetSubtype="4" fill="hold" grpId="4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3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/>
                                        <p:tgtEl>
                                          <p:spTgt spid="18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519"/>
                  </p:tgtEl>
                </p:cond>
              </p:nextCondLst>
            </p:seq>
          </p:childTnLst>
        </p:cTn>
      </p:par>
    </p:tnLst>
    <p:bldLst>
      <p:bldP spid="18451" grpId="0" animBg="1"/>
      <p:bldP spid="18487" grpId="0"/>
      <p:bldP spid="18488" grpId="0"/>
      <p:bldP spid="18489" grpId="0"/>
      <p:bldP spid="18490" grpId="0"/>
      <p:bldP spid="18491" grpId="0"/>
      <p:bldP spid="18492" grpId="0"/>
      <p:bldP spid="18493" grpId="0"/>
      <p:bldP spid="18494" grpId="0"/>
      <p:bldP spid="18495" grpId="0"/>
      <p:bldP spid="18496" grpId="0"/>
      <p:bldP spid="18497" grpId="0"/>
      <p:bldP spid="18498" grpId="0"/>
      <p:bldP spid="18499" grpId="0"/>
      <p:bldP spid="18500" grpId="0"/>
      <p:bldP spid="18501" grpId="0"/>
      <p:bldP spid="18502" grpId="0"/>
      <p:bldP spid="18503" grpId="0"/>
      <p:bldP spid="18504" grpId="0"/>
      <p:bldP spid="18505" grpId="0"/>
      <p:bldP spid="18506" grpId="0"/>
      <p:bldP spid="18507" grpId="0"/>
      <p:bldP spid="18508" grpId="0"/>
      <p:bldP spid="18509" grpId="0"/>
      <p:bldP spid="18510" grpId="0"/>
      <p:bldP spid="18511" grpId="0"/>
      <p:bldP spid="18512" grpId="0"/>
      <p:bldP spid="18513" grpId="0"/>
      <p:bldP spid="18514" grpId="0"/>
      <p:bldP spid="18515" grpId="0"/>
      <p:bldP spid="18516" grpId="0"/>
      <p:bldP spid="18518" grpId="0"/>
      <p:bldP spid="18519" grpId="0"/>
      <p:bldP spid="18520" grpId="0" animBg="1"/>
      <p:bldP spid="18520" grpId="1" animBg="1"/>
      <p:bldP spid="18520" grpId="2" animBg="1"/>
      <p:bldP spid="18520" grpId="3" animBg="1"/>
      <p:bldP spid="18520" grpId="4" animBg="1"/>
      <p:bldP spid="18520" grpId="5" animBg="1"/>
      <p:bldP spid="18520" grpId="6" animBg="1"/>
      <p:bldP spid="18520" grpId="7" animBg="1"/>
      <p:bldP spid="18520" grpId="8" animBg="1"/>
      <p:bldP spid="18520" grpId="9" animBg="1"/>
      <p:bldP spid="18520" grpId="10" animBg="1"/>
      <p:bldP spid="18520" grpId="11" animBg="1"/>
      <p:bldP spid="18520" grpId="12" animBg="1"/>
      <p:bldP spid="18520" grpId="13" animBg="1"/>
      <p:bldP spid="18520" grpId="14" animBg="1"/>
      <p:bldP spid="18520" grpId="15" animBg="1"/>
      <p:bldP spid="18520" grpId="16" animBg="1"/>
      <p:bldP spid="18520" grpId="17" animBg="1"/>
      <p:bldP spid="18520" grpId="18" animBg="1"/>
      <p:bldP spid="18520" grpId="19" animBg="1"/>
      <p:bldP spid="18520" grpId="20" animBg="1"/>
      <p:bldP spid="18520" grpId="21" animBg="1"/>
      <p:bldP spid="18520" grpId="22" animBg="1"/>
      <p:bldP spid="18520" grpId="23" animBg="1"/>
      <p:bldP spid="18520" grpId="24" animBg="1"/>
      <p:bldP spid="18520" grpId="25" animBg="1"/>
      <p:bldP spid="18520" grpId="26" animBg="1"/>
      <p:bldP spid="18520" grpId="27" animBg="1"/>
      <p:bldP spid="18520" grpId="28" animBg="1"/>
      <p:bldP spid="18520" grpId="29" animBg="1"/>
      <p:bldP spid="18520" grpId="30" animBg="1"/>
      <p:bldP spid="18520" grpId="31" animBg="1"/>
      <p:bldP spid="18520" grpId="32" animBg="1"/>
      <p:bldP spid="18520" grpId="33" animBg="1"/>
      <p:bldP spid="18520" grpId="34" animBg="1"/>
      <p:bldP spid="18520" grpId="35" animBg="1"/>
      <p:bldP spid="18520" grpId="36" animBg="1"/>
      <p:bldP spid="18520" grpId="37" animBg="1"/>
      <p:bldP spid="18520" grpId="38" animBg="1"/>
      <p:bldP spid="18520" grpId="39" animBg="1"/>
      <p:bldP spid="18520" grpId="40" animBg="1"/>
      <p:bldP spid="18520" grpId="41" animBg="1"/>
      <p:bldP spid="18520" grpId="42" animBg="1"/>
      <p:bldP spid="18520" grpId="43" animBg="1"/>
      <p:bldP spid="18520" grpId="44" animBg="1"/>
      <p:bldP spid="18520" grpId="45" animBg="1"/>
      <p:bldP spid="18520" grpId="46" animBg="1"/>
      <p:bldP spid="18520" grpId="47" animBg="1"/>
      <p:bldP spid="18520" grpId="48" animBg="1"/>
      <p:bldP spid="18520" grpId="49" animBg="1"/>
      <p:bldP spid="18521" grpId="0" animBg="1"/>
      <p:bldP spid="18521" grpId="1" animBg="1"/>
      <p:bldP spid="18521" grpId="2" animBg="1"/>
      <p:bldP spid="18521" grpId="3" animBg="1"/>
      <p:bldP spid="18521" grpId="4" animBg="1"/>
      <p:bldP spid="18521" grpId="5" animBg="1"/>
      <p:bldP spid="18521" grpId="6" animBg="1"/>
      <p:bldP spid="18521" grpId="7" animBg="1"/>
      <p:bldP spid="18521" grpId="8" animBg="1"/>
      <p:bldP spid="18521" grpId="9" animBg="1"/>
      <p:bldP spid="18521" grpId="10" animBg="1"/>
      <p:bldP spid="18521" grpId="11" animBg="1"/>
      <p:bldP spid="18521" grpId="12" animBg="1"/>
      <p:bldP spid="18521" grpId="13" animBg="1"/>
      <p:bldP spid="18522" grpId="0" animBg="1"/>
      <p:bldP spid="18523" grpId="0" animBg="1"/>
      <p:bldP spid="18524" grpId="0" animBg="1"/>
      <p:bldP spid="18525" grpId="0" animBg="1"/>
      <p:bldP spid="18526" grpId="0" animBg="1"/>
      <p:bldP spid="18527" grpId="0" animBg="1"/>
      <p:bldP spid="18528" grpId="0" animBg="1"/>
      <p:bldP spid="185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3059113" y="260350"/>
            <a:ext cx="2736850" cy="433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ПРИЗЫ</a:t>
            </a:r>
          </a:p>
        </p:txBody>
      </p:sp>
      <p:pic>
        <p:nvPicPr>
          <p:cNvPr id="14339" name="Picture 3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1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2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3" name="Picture 7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39" name="Group 39"/>
          <p:cNvGraphicFramePr>
            <a:graphicFrameLocks noGrp="1"/>
          </p:cNvGraphicFramePr>
          <p:nvPr>
            <p:ph/>
          </p:nvPr>
        </p:nvGraphicFramePr>
        <p:xfrm>
          <a:off x="457200" y="1125538"/>
          <a:ext cx="8229600" cy="5000625"/>
        </p:xfrm>
        <a:graphic>
          <a:graphicData uri="http://schemas.openxmlformats.org/drawingml/2006/table">
            <a:tbl>
              <a:tblPr/>
              <a:tblGrid>
                <a:gridCol w="5915025"/>
                <a:gridCol w="2314575"/>
              </a:tblGrid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320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280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240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200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160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120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80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40 очков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7"/>
          <p:cNvSpPr>
            <a:spLocks noChangeArrowheads="1"/>
          </p:cNvSpPr>
          <p:nvPr/>
        </p:nvSpPr>
        <p:spPr bwMode="auto">
          <a:xfrm>
            <a:off x="6877050" y="2133600"/>
            <a:ext cx="647700" cy="649288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о</a:t>
            </a:r>
          </a:p>
        </p:txBody>
      </p:sp>
      <p:sp>
        <p:nvSpPr>
          <p:cNvPr id="15363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Суперигра</a:t>
            </a:r>
          </a:p>
        </p:txBody>
      </p:sp>
      <p:sp>
        <p:nvSpPr>
          <p:cNvPr id="15364" name="Rectangle 12"/>
          <p:cNvSpPr>
            <a:spLocks noChangeArrowheads="1"/>
          </p:cNvSpPr>
          <p:nvPr/>
        </p:nvSpPr>
        <p:spPr bwMode="auto">
          <a:xfrm>
            <a:off x="7812088" y="2060575"/>
            <a:ext cx="647700" cy="649288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н</a:t>
            </a:r>
          </a:p>
        </p:txBody>
      </p:sp>
      <p:sp>
        <p:nvSpPr>
          <p:cNvPr id="15365" name="Rectangle 13"/>
          <p:cNvSpPr>
            <a:spLocks noChangeArrowheads="1"/>
          </p:cNvSpPr>
          <p:nvPr/>
        </p:nvSpPr>
        <p:spPr bwMode="auto">
          <a:xfrm>
            <a:off x="5940425" y="2133600"/>
            <a:ext cx="719138" cy="649288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Д</a:t>
            </a:r>
          </a:p>
        </p:txBody>
      </p:sp>
      <p:sp>
        <p:nvSpPr>
          <p:cNvPr id="15366" name="Rectangle 30"/>
          <p:cNvSpPr>
            <a:spLocks noChangeArrowheads="1"/>
          </p:cNvSpPr>
          <p:nvPr/>
        </p:nvSpPr>
        <p:spPr bwMode="auto">
          <a:xfrm>
            <a:off x="6948488" y="0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л</a:t>
            </a:r>
          </a:p>
        </p:txBody>
      </p:sp>
      <p:sp>
        <p:nvSpPr>
          <p:cNvPr id="15367" name="Rectangle 31"/>
          <p:cNvSpPr>
            <a:spLocks noChangeArrowheads="1"/>
          </p:cNvSpPr>
          <p:nvPr/>
        </p:nvSpPr>
        <p:spPr bwMode="auto">
          <a:xfrm>
            <a:off x="6948488" y="692150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а</a:t>
            </a:r>
          </a:p>
        </p:txBody>
      </p:sp>
      <p:sp>
        <p:nvSpPr>
          <p:cNvPr id="15368" name="Rectangle 32"/>
          <p:cNvSpPr>
            <a:spLocks noChangeArrowheads="1"/>
          </p:cNvSpPr>
          <p:nvPr/>
        </p:nvSpPr>
        <p:spPr bwMode="auto">
          <a:xfrm>
            <a:off x="6948488" y="1412875"/>
            <a:ext cx="647700" cy="576263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п</a:t>
            </a:r>
          </a:p>
        </p:txBody>
      </p:sp>
      <p:sp>
        <p:nvSpPr>
          <p:cNvPr id="15369" name="Rectangle 33"/>
          <p:cNvSpPr>
            <a:spLocks noChangeArrowheads="1"/>
          </p:cNvSpPr>
          <p:nvPr/>
        </p:nvSpPr>
        <p:spPr bwMode="auto">
          <a:xfrm>
            <a:off x="6804025" y="2924175"/>
            <a:ext cx="720725" cy="649288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т</a:t>
            </a:r>
          </a:p>
        </p:txBody>
      </p:sp>
      <p:sp>
        <p:nvSpPr>
          <p:cNvPr id="15370" name="Rectangle 34"/>
          <p:cNvSpPr>
            <a:spLocks noChangeArrowheads="1"/>
          </p:cNvSpPr>
          <p:nvPr/>
        </p:nvSpPr>
        <p:spPr bwMode="auto">
          <a:xfrm>
            <a:off x="6804025" y="3716338"/>
            <a:ext cx="719138" cy="576262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н</a:t>
            </a:r>
          </a:p>
        </p:txBody>
      </p:sp>
      <p:sp>
        <p:nvSpPr>
          <p:cNvPr id="15371" name="Rectangle 35"/>
          <p:cNvSpPr>
            <a:spLocks noChangeArrowheads="1"/>
          </p:cNvSpPr>
          <p:nvPr/>
        </p:nvSpPr>
        <p:spPr bwMode="auto">
          <a:xfrm>
            <a:off x="6732588" y="4437063"/>
            <a:ext cx="720725" cy="576262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и</a:t>
            </a:r>
          </a:p>
        </p:txBody>
      </p:sp>
      <p:sp>
        <p:nvSpPr>
          <p:cNvPr id="15372" name="Rectangle 36"/>
          <p:cNvSpPr>
            <a:spLocks noChangeArrowheads="1"/>
          </p:cNvSpPr>
          <p:nvPr/>
        </p:nvSpPr>
        <p:spPr bwMode="auto">
          <a:xfrm>
            <a:off x="5867400" y="5157788"/>
            <a:ext cx="647700" cy="6477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с</a:t>
            </a:r>
          </a:p>
        </p:txBody>
      </p:sp>
      <p:sp>
        <p:nvSpPr>
          <p:cNvPr id="15373" name="Rectangle 37"/>
          <p:cNvSpPr>
            <a:spLocks noChangeArrowheads="1"/>
          </p:cNvSpPr>
          <p:nvPr/>
        </p:nvSpPr>
        <p:spPr bwMode="auto">
          <a:xfrm>
            <a:off x="7524750" y="5157788"/>
            <a:ext cx="719138" cy="6477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а</a:t>
            </a:r>
          </a:p>
        </p:txBody>
      </p:sp>
      <p:sp>
        <p:nvSpPr>
          <p:cNvPr id="15374" name="Rectangle 38"/>
          <p:cNvSpPr>
            <a:spLocks noChangeArrowheads="1"/>
          </p:cNvSpPr>
          <p:nvPr/>
        </p:nvSpPr>
        <p:spPr bwMode="auto">
          <a:xfrm>
            <a:off x="6659563" y="5157788"/>
            <a:ext cx="719137" cy="6477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к</a:t>
            </a:r>
          </a:p>
        </p:txBody>
      </p:sp>
      <p:sp>
        <p:nvSpPr>
          <p:cNvPr id="15375" name="Rectangle 39"/>
          <p:cNvSpPr>
            <a:spLocks noChangeArrowheads="1"/>
          </p:cNvSpPr>
          <p:nvPr/>
        </p:nvSpPr>
        <p:spPr bwMode="auto">
          <a:xfrm>
            <a:off x="3563938" y="5157788"/>
            <a:ext cx="720725" cy="6477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п</a:t>
            </a:r>
          </a:p>
        </p:txBody>
      </p:sp>
      <p:sp>
        <p:nvSpPr>
          <p:cNvPr id="15376" name="Rectangle 40"/>
          <p:cNvSpPr>
            <a:spLocks noChangeArrowheads="1"/>
          </p:cNvSpPr>
          <p:nvPr/>
        </p:nvSpPr>
        <p:spPr bwMode="auto">
          <a:xfrm>
            <a:off x="4356100" y="5157788"/>
            <a:ext cx="719138" cy="6477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л</a:t>
            </a:r>
          </a:p>
        </p:txBody>
      </p:sp>
      <p:sp>
        <p:nvSpPr>
          <p:cNvPr id="15377" name="Rectangle 41"/>
          <p:cNvSpPr>
            <a:spLocks noChangeArrowheads="1"/>
          </p:cNvSpPr>
          <p:nvPr/>
        </p:nvSpPr>
        <p:spPr bwMode="auto">
          <a:xfrm>
            <a:off x="5148263" y="5157788"/>
            <a:ext cx="577850" cy="647700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r>
              <a:rPr lang="ru-RU" sz="4400" b="1">
                <a:solidFill>
                  <a:srgbClr val="990000"/>
                </a:solidFill>
              </a:rPr>
              <a:t>я</a:t>
            </a:r>
          </a:p>
        </p:txBody>
      </p:sp>
      <p:sp>
        <p:nvSpPr>
          <p:cNvPr id="17450" name="AutoShape 42"/>
          <p:cNvSpPr>
            <a:spLocks noChangeArrowheads="1"/>
          </p:cNvSpPr>
          <p:nvPr/>
        </p:nvSpPr>
        <p:spPr bwMode="auto">
          <a:xfrm>
            <a:off x="539750" y="2636838"/>
            <a:ext cx="3313113" cy="10080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>
                <a:solidFill>
                  <a:srgbClr val="990000"/>
                </a:solidFill>
              </a:rPr>
              <a:t>Местность, где </a:t>
            </a:r>
          </a:p>
          <a:p>
            <a:r>
              <a:rPr lang="ru-RU" sz="2400" b="1">
                <a:solidFill>
                  <a:srgbClr val="990000"/>
                </a:solidFill>
              </a:rPr>
              <a:t>не пели частушки?</a:t>
            </a:r>
          </a:p>
        </p:txBody>
      </p:sp>
      <p:sp>
        <p:nvSpPr>
          <p:cNvPr id="17451" name="AutoShape 43"/>
          <p:cNvSpPr>
            <a:spLocks noChangeArrowheads="1"/>
          </p:cNvSpPr>
          <p:nvPr/>
        </p:nvSpPr>
        <p:spPr bwMode="auto">
          <a:xfrm>
            <a:off x="1547813" y="1484313"/>
            <a:ext cx="3313112" cy="1008062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>
                <a:solidFill>
                  <a:srgbClr val="990000"/>
                </a:solidFill>
              </a:rPr>
              <a:t>Как называли </a:t>
            </a:r>
          </a:p>
          <a:p>
            <a:r>
              <a:rPr lang="ru-RU" sz="2400" b="1">
                <a:solidFill>
                  <a:srgbClr val="990000"/>
                </a:solidFill>
              </a:rPr>
              <a:t>русского мужика?</a:t>
            </a:r>
          </a:p>
        </p:txBody>
      </p:sp>
      <p:sp>
        <p:nvSpPr>
          <p:cNvPr id="17452" name="AutoShape 44"/>
          <p:cNvSpPr>
            <a:spLocks noChangeArrowheads="1"/>
          </p:cNvSpPr>
          <p:nvPr/>
        </p:nvSpPr>
        <p:spPr bwMode="auto">
          <a:xfrm>
            <a:off x="0" y="3933825"/>
            <a:ext cx="3313113" cy="1008063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2400" b="1">
                <a:solidFill>
                  <a:srgbClr val="990000"/>
                </a:solidFill>
              </a:rPr>
              <a:t>Какая культура </a:t>
            </a:r>
          </a:p>
          <a:p>
            <a:r>
              <a:rPr lang="ru-RU" sz="2400" b="1">
                <a:solidFill>
                  <a:srgbClr val="990000"/>
                </a:solidFill>
              </a:rPr>
              <a:t>заменяла частушки?</a:t>
            </a:r>
          </a:p>
        </p:txBody>
      </p:sp>
      <p:sp>
        <p:nvSpPr>
          <p:cNvPr id="15381" name="AutoShape 45"/>
          <p:cNvSpPr>
            <a:spLocks noChangeArrowheads="1"/>
          </p:cNvSpPr>
          <p:nvPr/>
        </p:nvSpPr>
        <p:spPr bwMode="auto">
          <a:xfrm rot="-1497307">
            <a:off x="4859338" y="765175"/>
            <a:ext cx="2087562" cy="69850"/>
          </a:xfrm>
          <a:custGeom>
            <a:avLst/>
            <a:gdLst>
              <a:gd name="T0" fmla="*/ 1565671 w 21600"/>
              <a:gd name="T1" fmla="*/ 0 h 21600"/>
              <a:gd name="T2" fmla="*/ 0 w 21600"/>
              <a:gd name="T3" fmla="*/ 34925 h 21600"/>
              <a:gd name="T4" fmla="*/ 1565671 w 21600"/>
              <a:gd name="T5" fmla="*/ 69850 h 21600"/>
              <a:gd name="T6" fmla="*/ 2087562 w 21600"/>
              <a:gd name="T7" fmla="*/ 3492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2" name="AutoShape 46"/>
          <p:cNvSpPr>
            <a:spLocks noChangeArrowheads="1"/>
          </p:cNvSpPr>
          <p:nvPr/>
        </p:nvSpPr>
        <p:spPr bwMode="auto">
          <a:xfrm rot="-1198987">
            <a:off x="3851275" y="2708275"/>
            <a:ext cx="2016125" cy="71438"/>
          </a:xfrm>
          <a:custGeom>
            <a:avLst/>
            <a:gdLst>
              <a:gd name="T0" fmla="*/ 1512094 w 21600"/>
              <a:gd name="T1" fmla="*/ 0 h 21600"/>
              <a:gd name="T2" fmla="*/ 0 w 21600"/>
              <a:gd name="T3" fmla="*/ 35719 h 21600"/>
              <a:gd name="T4" fmla="*/ 1512094 w 21600"/>
              <a:gd name="T5" fmla="*/ 71438 h 21600"/>
              <a:gd name="T6" fmla="*/ 2016125 w 21600"/>
              <a:gd name="T7" fmla="*/ 357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83" name="AutoShape 47"/>
          <p:cNvSpPr>
            <a:spLocks noChangeArrowheads="1"/>
          </p:cNvSpPr>
          <p:nvPr/>
        </p:nvSpPr>
        <p:spPr bwMode="auto">
          <a:xfrm rot="989403">
            <a:off x="1763713" y="5229225"/>
            <a:ext cx="1655762" cy="71438"/>
          </a:xfrm>
          <a:custGeom>
            <a:avLst/>
            <a:gdLst>
              <a:gd name="T0" fmla="*/ 1241821 w 21600"/>
              <a:gd name="T1" fmla="*/ 0 h 21600"/>
              <a:gd name="T2" fmla="*/ 0 w 21600"/>
              <a:gd name="T3" fmla="*/ 35719 h 21600"/>
              <a:gd name="T4" fmla="*/ 1241821 w 21600"/>
              <a:gd name="T5" fmla="*/ 71438 h 21600"/>
              <a:gd name="T6" fmla="*/ 1655762 w 21600"/>
              <a:gd name="T7" fmla="*/ 35719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5384" name="Picture 48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5" name="Picture 49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6" name="Picture 50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87" name="Picture 51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61" name="Text Box 53"/>
          <p:cNvSpPr txBox="1">
            <a:spLocks noChangeArrowheads="1"/>
          </p:cNvSpPr>
          <p:nvPr/>
        </p:nvSpPr>
        <p:spPr bwMode="auto">
          <a:xfrm>
            <a:off x="13684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а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17494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б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21304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в</a:t>
            </a:r>
          </a:p>
        </p:txBody>
      </p:sp>
      <p:sp>
        <p:nvSpPr>
          <p:cNvPr id="17464" name="Text Box 56"/>
          <p:cNvSpPr txBox="1">
            <a:spLocks noChangeArrowheads="1"/>
          </p:cNvSpPr>
          <p:nvPr/>
        </p:nvSpPr>
        <p:spPr bwMode="auto">
          <a:xfrm>
            <a:off x="25114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г</a:t>
            </a:r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28924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д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32734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е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365442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ж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41116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з</a:t>
            </a:r>
          </a:p>
        </p:txBody>
      </p:sp>
      <p:sp>
        <p:nvSpPr>
          <p:cNvPr id="17469" name="Text Box 61"/>
          <p:cNvSpPr txBox="1">
            <a:spLocks noChangeArrowheads="1"/>
          </p:cNvSpPr>
          <p:nvPr/>
        </p:nvSpPr>
        <p:spPr bwMode="auto">
          <a:xfrm>
            <a:off x="449262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и</a:t>
            </a:r>
          </a:p>
        </p:txBody>
      </p:sp>
      <p:sp>
        <p:nvSpPr>
          <p:cNvPr id="17470" name="Text Box 62"/>
          <p:cNvSpPr txBox="1">
            <a:spLocks noChangeArrowheads="1"/>
          </p:cNvSpPr>
          <p:nvPr/>
        </p:nvSpPr>
        <p:spPr bwMode="auto">
          <a:xfrm>
            <a:off x="494982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й</a:t>
            </a:r>
          </a:p>
        </p:txBody>
      </p:sp>
      <p:sp>
        <p:nvSpPr>
          <p:cNvPr id="17471" name="Text Box 63"/>
          <p:cNvSpPr txBox="1">
            <a:spLocks noChangeArrowheads="1"/>
          </p:cNvSpPr>
          <p:nvPr/>
        </p:nvSpPr>
        <p:spPr bwMode="auto">
          <a:xfrm>
            <a:off x="54070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к</a:t>
            </a:r>
          </a:p>
        </p:txBody>
      </p:sp>
      <p:sp>
        <p:nvSpPr>
          <p:cNvPr id="17472" name="Text Box 64"/>
          <p:cNvSpPr txBox="1">
            <a:spLocks noChangeArrowheads="1"/>
          </p:cNvSpPr>
          <p:nvPr/>
        </p:nvSpPr>
        <p:spPr bwMode="auto">
          <a:xfrm>
            <a:off x="57880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л</a:t>
            </a:r>
          </a:p>
        </p:txBody>
      </p:sp>
      <p:sp>
        <p:nvSpPr>
          <p:cNvPr id="17473" name="Text Box 65"/>
          <p:cNvSpPr txBox="1">
            <a:spLocks noChangeArrowheads="1"/>
          </p:cNvSpPr>
          <p:nvPr/>
        </p:nvSpPr>
        <p:spPr bwMode="auto">
          <a:xfrm>
            <a:off x="61690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м</a:t>
            </a:r>
          </a:p>
        </p:txBody>
      </p:sp>
      <p:sp>
        <p:nvSpPr>
          <p:cNvPr id="17474" name="Text Box 66"/>
          <p:cNvSpPr txBox="1">
            <a:spLocks noChangeArrowheads="1"/>
          </p:cNvSpPr>
          <p:nvPr/>
        </p:nvSpPr>
        <p:spPr bwMode="auto">
          <a:xfrm>
            <a:off x="6550025" y="6070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н</a:t>
            </a:r>
          </a:p>
        </p:txBody>
      </p:sp>
      <p:sp>
        <p:nvSpPr>
          <p:cNvPr id="17475" name="Text Box 67"/>
          <p:cNvSpPr txBox="1">
            <a:spLocks noChangeArrowheads="1"/>
          </p:cNvSpPr>
          <p:nvPr/>
        </p:nvSpPr>
        <p:spPr bwMode="auto">
          <a:xfrm>
            <a:off x="6931025" y="6070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о</a:t>
            </a:r>
          </a:p>
        </p:txBody>
      </p:sp>
      <p:sp>
        <p:nvSpPr>
          <p:cNvPr id="17476" name="Text Box 68"/>
          <p:cNvSpPr txBox="1">
            <a:spLocks noChangeArrowheads="1"/>
          </p:cNvSpPr>
          <p:nvPr/>
        </p:nvSpPr>
        <p:spPr bwMode="auto">
          <a:xfrm>
            <a:off x="7380288" y="6092825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п</a:t>
            </a:r>
          </a:p>
        </p:txBody>
      </p:sp>
      <p:sp>
        <p:nvSpPr>
          <p:cNvPr id="17477" name="Text Box 69"/>
          <p:cNvSpPr txBox="1">
            <a:spLocks noChangeArrowheads="1"/>
          </p:cNvSpPr>
          <p:nvPr/>
        </p:nvSpPr>
        <p:spPr bwMode="auto">
          <a:xfrm>
            <a:off x="13684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р</a:t>
            </a:r>
          </a:p>
        </p:txBody>
      </p:sp>
      <p:sp>
        <p:nvSpPr>
          <p:cNvPr id="17478" name="Text Box 70"/>
          <p:cNvSpPr txBox="1">
            <a:spLocks noChangeArrowheads="1"/>
          </p:cNvSpPr>
          <p:nvPr/>
        </p:nvSpPr>
        <p:spPr bwMode="auto">
          <a:xfrm>
            <a:off x="17494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с</a:t>
            </a:r>
          </a:p>
        </p:txBody>
      </p:sp>
      <p:sp>
        <p:nvSpPr>
          <p:cNvPr id="17479" name="Text Box 71"/>
          <p:cNvSpPr txBox="1">
            <a:spLocks noChangeArrowheads="1"/>
          </p:cNvSpPr>
          <p:nvPr/>
        </p:nvSpPr>
        <p:spPr bwMode="auto">
          <a:xfrm>
            <a:off x="21304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т</a:t>
            </a:r>
          </a:p>
        </p:txBody>
      </p:sp>
      <p:sp>
        <p:nvSpPr>
          <p:cNvPr id="17480" name="Text Box 72"/>
          <p:cNvSpPr txBox="1">
            <a:spLocks noChangeArrowheads="1"/>
          </p:cNvSpPr>
          <p:nvPr/>
        </p:nvSpPr>
        <p:spPr bwMode="auto">
          <a:xfrm>
            <a:off x="25114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у</a:t>
            </a:r>
          </a:p>
        </p:txBody>
      </p:sp>
      <p:sp>
        <p:nvSpPr>
          <p:cNvPr id="17481" name="Text Box 73"/>
          <p:cNvSpPr txBox="1">
            <a:spLocks noChangeArrowheads="1"/>
          </p:cNvSpPr>
          <p:nvPr/>
        </p:nvSpPr>
        <p:spPr bwMode="auto">
          <a:xfrm>
            <a:off x="28924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ф</a:t>
            </a:r>
          </a:p>
        </p:txBody>
      </p:sp>
      <p:sp>
        <p:nvSpPr>
          <p:cNvPr id="17482" name="Text Box 74"/>
          <p:cNvSpPr txBox="1">
            <a:spLocks noChangeArrowheads="1"/>
          </p:cNvSpPr>
          <p:nvPr/>
        </p:nvSpPr>
        <p:spPr bwMode="auto">
          <a:xfrm>
            <a:off x="32734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х</a:t>
            </a:r>
          </a:p>
        </p:txBody>
      </p:sp>
      <p:sp>
        <p:nvSpPr>
          <p:cNvPr id="17483" name="Text Box 75"/>
          <p:cNvSpPr txBox="1">
            <a:spLocks noChangeArrowheads="1"/>
          </p:cNvSpPr>
          <p:nvPr/>
        </p:nvSpPr>
        <p:spPr bwMode="auto">
          <a:xfrm>
            <a:off x="365442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ц</a:t>
            </a:r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41116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ч</a:t>
            </a: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449262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ш</a:t>
            </a: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494982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щ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54070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ъ</a:t>
            </a:r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57880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ы</a:t>
            </a:r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61690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ь</a:t>
            </a:r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65500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э</a:t>
            </a:r>
          </a:p>
        </p:txBody>
      </p:sp>
      <p:sp>
        <p:nvSpPr>
          <p:cNvPr id="15418" name="Text Box 83"/>
          <p:cNvSpPr txBox="1">
            <a:spLocks noChangeArrowheads="1"/>
          </p:cNvSpPr>
          <p:nvPr/>
        </p:nvSpPr>
        <p:spPr bwMode="auto">
          <a:xfrm>
            <a:off x="7312025" y="6451600"/>
            <a:ext cx="3810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Я</a:t>
            </a:r>
          </a:p>
        </p:txBody>
      </p:sp>
      <p:sp>
        <p:nvSpPr>
          <p:cNvPr id="17492" name="Text Box 84"/>
          <p:cNvSpPr txBox="1">
            <a:spLocks noChangeArrowheads="1"/>
          </p:cNvSpPr>
          <p:nvPr/>
        </p:nvSpPr>
        <p:spPr bwMode="auto">
          <a:xfrm>
            <a:off x="6931025" y="6451600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ю</a:t>
            </a:r>
          </a:p>
        </p:txBody>
      </p:sp>
      <p:sp>
        <p:nvSpPr>
          <p:cNvPr id="17493" name="Text Box 85"/>
          <p:cNvSpPr txBox="1">
            <a:spLocks noChangeArrowheads="1"/>
          </p:cNvSpPr>
          <p:nvPr/>
        </p:nvSpPr>
        <p:spPr bwMode="auto">
          <a:xfrm>
            <a:off x="7388225" y="6451600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я</a:t>
            </a:r>
          </a:p>
        </p:txBody>
      </p:sp>
      <p:sp>
        <p:nvSpPr>
          <p:cNvPr id="17494" name="AutoShape 86"/>
          <p:cNvSpPr>
            <a:spLocks noChangeArrowheads="1"/>
          </p:cNvSpPr>
          <p:nvPr/>
        </p:nvSpPr>
        <p:spPr bwMode="auto">
          <a:xfrm>
            <a:off x="2843213" y="2492375"/>
            <a:ext cx="3384550" cy="1655763"/>
          </a:xfrm>
          <a:prstGeom prst="cloudCallout">
            <a:avLst>
              <a:gd name="adj1" fmla="val -128755"/>
              <a:gd name="adj2" fmla="val -1980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Нет такой буквы!</a:t>
            </a:r>
          </a:p>
        </p:txBody>
      </p:sp>
      <p:sp>
        <p:nvSpPr>
          <p:cNvPr id="17495" name="AutoShape 87"/>
          <p:cNvSpPr>
            <a:spLocks noChangeArrowheads="1"/>
          </p:cNvSpPr>
          <p:nvPr/>
        </p:nvSpPr>
        <p:spPr bwMode="auto">
          <a:xfrm>
            <a:off x="2700338" y="2708275"/>
            <a:ext cx="3959225" cy="2232025"/>
          </a:xfrm>
          <a:prstGeom prst="cloudCallout">
            <a:avLst>
              <a:gd name="adj1" fmla="val -109903"/>
              <a:gd name="adj2" fmla="val -2453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Есть такая буква!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У вас 40 баллов</a:t>
            </a:r>
          </a:p>
        </p:txBody>
      </p:sp>
      <p:sp>
        <p:nvSpPr>
          <p:cNvPr id="17496" name="Rectangle 88"/>
          <p:cNvSpPr>
            <a:spLocks noChangeArrowheads="1"/>
          </p:cNvSpPr>
          <p:nvPr/>
        </p:nvSpPr>
        <p:spPr bwMode="auto">
          <a:xfrm>
            <a:off x="5940425" y="2133600"/>
            <a:ext cx="719138" cy="649288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497" name="Rectangle 89"/>
          <p:cNvSpPr>
            <a:spLocks noChangeArrowheads="1"/>
          </p:cNvSpPr>
          <p:nvPr/>
        </p:nvSpPr>
        <p:spPr bwMode="auto">
          <a:xfrm>
            <a:off x="6877050" y="2133600"/>
            <a:ext cx="719138" cy="649288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498" name="Rectangle 90"/>
          <p:cNvSpPr>
            <a:spLocks noChangeArrowheads="1"/>
          </p:cNvSpPr>
          <p:nvPr/>
        </p:nvSpPr>
        <p:spPr bwMode="auto">
          <a:xfrm>
            <a:off x="7812088" y="2060575"/>
            <a:ext cx="720725" cy="649288"/>
          </a:xfrm>
          <a:prstGeom prst="rect">
            <a:avLst/>
          </a:prstGeom>
          <a:solidFill>
            <a:srgbClr val="FF99CC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99CC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499" name="Rectangle 91"/>
          <p:cNvSpPr>
            <a:spLocks noChangeArrowheads="1"/>
          </p:cNvSpPr>
          <p:nvPr/>
        </p:nvSpPr>
        <p:spPr bwMode="auto">
          <a:xfrm>
            <a:off x="6948488" y="0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0" name="Rectangle 92"/>
          <p:cNvSpPr>
            <a:spLocks noChangeArrowheads="1"/>
          </p:cNvSpPr>
          <p:nvPr/>
        </p:nvSpPr>
        <p:spPr bwMode="auto">
          <a:xfrm>
            <a:off x="6948488" y="692150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1" name="Rectangle 93"/>
          <p:cNvSpPr>
            <a:spLocks noChangeArrowheads="1"/>
          </p:cNvSpPr>
          <p:nvPr/>
        </p:nvSpPr>
        <p:spPr bwMode="auto">
          <a:xfrm>
            <a:off x="6948488" y="134143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2" name="Rectangle 94"/>
          <p:cNvSpPr>
            <a:spLocks noChangeArrowheads="1"/>
          </p:cNvSpPr>
          <p:nvPr/>
        </p:nvSpPr>
        <p:spPr bwMode="auto">
          <a:xfrm>
            <a:off x="7524750" y="515778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6732588" y="4437063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6877050" y="371633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5" name="Rectangle 97"/>
          <p:cNvSpPr>
            <a:spLocks noChangeArrowheads="1"/>
          </p:cNvSpPr>
          <p:nvPr/>
        </p:nvSpPr>
        <p:spPr bwMode="auto">
          <a:xfrm>
            <a:off x="6804025" y="2924175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6" name="Rectangle 98"/>
          <p:cNvSpPr>
            <a:spLocks noChangeArrowheads="1"/>
          </p:cNvSpPr>
          <p:nvPr/>
        </p:nvSpPr>
        <p:spPr bwMode="auto">
          <a:xfrm>
            <a:off x="6732588" y="515778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7" name="Rectangle 99"/>
          <p:cNvSpPr>
            <a:spLocks noChangeArrowheads="1"/>
          </p:cNvSpPr>
          <p:nvPr/>
        </p:nvSpPr>
        <p:spPr bwMode="auto">
          <a:xfrm>
            <a:off x="5940425" y="515778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8" name="Rectangle 100"/>
          <p:cNvSpPr>
            <a:spLocks noChangeArrowheads="1"/>
          </p:cNvSpPr>
          <p:nvPr/>
        </p:nvSpPr>
        <p:spPr bwMode="auto">
          <a:xfrm>
            <a:off x="3563938" y="515778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09" name="Rectangle 101"/>
          <p:cNvSpPr>
            <a:spLocks noChangeArrowheads="1"/>
          </p:cNvSpPr>
          <p:nvPr/>
        </p:nvSpPr>
        <p:spPr bwMode="auto">
          <a:xfrm>
            <a:off x="4356100" y="515778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  <p:sp>
        <p:nvSpPr>
          <p:cNvPr id="17510" name="Rectangle 102"/>
          <p:cNvSpPr>
            <a:spLocks noChangeArrowheads="1"/>
          </p:cNvSpPr>
          <p:nvPr/>
        </p:nvSpPr>
        <p:spPr bwMode="auto">
          <a:xfrm>
            <a:off x="5148263" y="5157788"/>
            <a:ext cx="647700" cy="574675"/>
          </a:xfrm>
          <a:prstGeom prst="rect">
            <a:avLst/>
          </a:prstGeom>
          <a:solidFill>
            <a:srgbClr val="FFCC00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CC00"/>
            </a:extrusionClr>
          </a:sp3d>
        </p:spPr>
        <p:txBody>
          <a:bodyPr wrap="none" anchor="ctr">
            <a:flatTx/>
          </a:bodyPr>
          <a:lstStyle/>
          <a:p>
            <a:pPr algn="ctr"/>
            <a:endParaRPr lang="ru-RU" sz="4400" b="1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7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7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7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17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174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4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" dur="2000" fill="hold"/>
                                        <p:tgtEl>
                                          <p:spTgt spid="1746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17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17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175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175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175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75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74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2000" fill="hold"/>
                                        <p:tgtEl>
                                          <p:spTgt spid="174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3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74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2000" fill="hold"/>
                                        <p:tgtEl>
                                          <p:spTgt spid="174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2000"/>
                            </p:stCondLst>
                            <p:childTnLst>
                              <p:par>
                                <p:cTn id="96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4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74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2000" fill="hold"/>
                                        <p:tgtEl>
                                          <p:spTgt spid="174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18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9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2" presetClass="exit" presetSubtype="4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17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17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17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5"/>
                  </p:tgtEl>
                </p:cond>
              </p:nextCondLst>
            </p:seq>
            <p:seq concurrent="1" nextAc="seek">
              <p:cTn id="135" restart="whenNotActive" fill="hold" evtFilter="cancelBubble" nodeType="interactiveSeq">
                <p:stCondLst>
                  <p:cond evt="onClick" delay="0">
                    <p:tgtEl>
                      <p:spTgt spid="174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6" fill="hold">
                      <p:stCondLst>
                        <p:cond delay="0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2000" fill="hold"/>
                                        <p:tgtEl>
                                          <p:spTgt spid="174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2000"/>
                            </p:stCondLst>
                            <p:childTnLst>
                              <p:par>
                                <p:cTn id="145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6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7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6"/>
                  </p:tgtEl>
                </p:cond>
              </p:nextCondLst>
            </p:seq>
            <p:seq concurrent="1" nextAc="seek">
              <p:cTn id="149" restart="whenNotActive" fill="hold" evtFilter="cancelBubble" nodeType="interactiveSeq">
                <p:stCondLst>
                  <p:cond evt="onClick" delay="0">
                    <p:tgtEl>
                      <p:spTgt spid="174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0" fill="hold">
                      <p:stCondLst>
                        <p:cond delay="0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3" dur="2000" fill="hold"/>
                                        <p:tgtEl>
                                          <p:spTgt spid="1746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7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174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7" dur="2000" fill="hold"/>
                                        <p:tgtEl>
                                          <p:spTgt spid="1746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8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2000"/>
                            </p:stCondLst>
                            <p:childTnLst>
                              <p:par>
                                <p:cTn id="173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8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174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2000" fill="hold"/>
                                        <p:tgtEl>
                                          <p:spTgt spid="1746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000"/>
                            </p:stCondLst>
                            <p:childTnLst>
                              <p:par>
                                <p:cTn id="195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175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175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175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69"/>
                  </p:tgtEl>
                </p:cond>
              </p:nextCondLst>
            </p:seq>
            <p:seq concurrent="1" nextAc="seek">
              <p:cTn id="212" restart="whenNotActive" fill="hold" evtFilter="cancelBubble" nodeType="interactiveSeq">
                <p:stCondLst>
                  <p:cond evt="onClick" delay="0">
                    <p:tgtEl>
                      <p:spTgt spid="17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3" fill="hold">
                      <p:stCondLst>
                        <p:cond delay="0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6" dur="2000" fill="hold"/>
                                        <p:tgtEl>
                                          <p:spTgt spid="174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2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174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0" dur="2000" fill="hold"/>
                                        <p:tgtEl>
                                          <p:spTgt spid="174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4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5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2" presetClass="exit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2" presetClass="exit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175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175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175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1"/>
                  </p:tgtEl>
                </p:cond>
              </p:nextCondLst>
            </p:seq>
            <p:seq concurrent="1" nextAc="seek">
              <p:cTn id="261" restart="whenNotActive" fill="hold" evtFilter="cancelBubble" nodeType="interactiveSeq">
                <p:stCondLst>
                  <p:cond evt="onClick" delay="0">
                    <p:tgtEl>
                      <p:spTgt spid="174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2" fill="hold">
                      <p:stCondLst>
                        <p:cond delay="0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5" dur="2000" fill="hold"/>
                                        <p:tgtEl>
                                          <p:spTgt spid="1747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6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2000"/>
                            </p:stCondLst>
                            <p:childTnLst>
                              <p:par>
                                <p:cTn id="279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0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2" presetClass="exit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2" presetClass="exit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174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174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4" dur="1000"/>
                                        <p:tgtEl>
                                          <p:spTgt spid="174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17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/>
                                        <p:tgtEl>
                                          <p:spTgt spid="17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9" dur="1000"/>
                                        <p:tgtEl>
                                          <p:spTgt spid="17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2"/>
                  </p:tgtEl>
                </p:cond>
              </p:nextCondLst>
            </p:seq>
            <p:seq concurrent="1" nextAc="seek">
              <p:cTn id="301" restart="whenNotActive" fill="hold" evtFilter="cancelBubble" nodeType="interactiveSeq">
                <p:stCondLst>
                  <p:cond evt="onClick" delay="0">
                    <p:tgtEl>
                      <p:spTgt spid="174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2" fill="hold">
                      <p:stCondLst>
                        <p:cond delay="0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5" dur="2000" fill="hold"/>
                                        <p:tgtEl>
                                          <p:spTgt spid="174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6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1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2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3"/>
                  </p:tgtEl>
                </p:cond>
              </p:nextCondLst>
            </p:seq>
            <p:seq concurrent="1" nextAc="seek">
              <p:cTn id="315" restart="whenNotActive" fill="hold" evtFilter="cancelBubble" nodeType="interactiveSeq">
                <p:stCondLst>
                  <p:cond evt="onClick" delay="0">
                    <p:tgtEl>
                      <p:spTgt spid="174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6" fill="hold">
                      <p:stCondLst>
                        <p:cond delay="0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9" dur="2000" fill="hold"/>
                                        <p:tgtEl>
                                          <p:spTgt spid="174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2000"/>
                            </p:stCondLst>
                            <p:childTnLst>
                              <p:par>
                                <p:cTn id="325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7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174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174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174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5" dur="1000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175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175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4"/>
                  </p:tgtEl>
                </p:cond>
              </p:nextCondLst>
            </p:seq>
            <p:seq concurrent="1" nextAc="seek">
              <p:cTn id="339" restart="whenNotActive" fill="hold" evtFilter="cancelBubble" nodeType="interactiveSeq">
                <p:stCondLst>
                  <p:cond evt="onClick" delay="0">
                    <p:tgtEl>
                      <p:spTgt spid="174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0" fill="hold">
                      <p:stCondLst>
                        <p:cond delay="0"/>
                      </p:stCondLst>
                      <p:childTnLst>
                        <p:par>
                          <p:cTn id="341" fill="hold">
                            <p:stCondLst>
                              <p:cond delay="0"/>
                            </p:stCondLst>
                            <p:childTnLst>
                              <p:par>
                                <p:cTn id="34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3" dur="2000" fill="hold"/>
                                        <p:tgtEl>
                                          <p:spTgt spid="174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4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8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2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6" fill="hold">
                            <p:stCondLst>
                              <p:cond delay="2000"/>
                            </p:stCondLst>
                            <p:childTnLst>
                              <p:par>
                                <p:cTn id="357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2500"/>
                            </p:stCondLst>
                            <p:childTnLst>
                              <p:par>
                                <p:cTn id="362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6" fill="hold">
                            <p:stCondLst>
                              <p:cond delay="3000"/>
                            </p:stCondLst>
                            <p:childTnLst>
                              <p:par>
                                <p:cTn id="367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174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4" dur="1000"/>
                                        <p:tgtEl>
                                          <p:spTgt spid="17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5"/>
                  </p:tgtEl>
                </p:cond>
              </p:nextCondLst>
            </p:seq>
            <p:seq concurrent="1" nextAc="seek">
              <p:cTn id="376" restart="whenNotActive" fill="hold" evtFilter="cancelBubble" nodeType="interactiveSeq">
                <p:stCondLst>
                  <p:cond evt="onClick" delay="0">
                    <p:tgtEl>
                      <p:spTgt spid="174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7" fill="hold">
                      <p:stCondLst>
                        <p:cond delay="0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0" dur="2000" fill="hold"/>
                                        <p:tgtEl>
                                          <p:spTgt spid="1747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1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5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9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2000"/>
                            </p:stCondLst>
                            <p:childTnLst>
                              <p:par>
                                <p:cTn id="394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9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1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3000"/>
                            </p:stCondLst>
                            <p:childTnLst>
                              <p:par>
                                <p:cTn id="404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5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17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17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175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175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175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6" dur="1000"/>
                                        <p:tgtEl>
                                          <p:spTgt spid="175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6"/>
                  </p:tgtEl>
                </p:cond>
              </p:nextCondLst>
            </p:seq>
            <p:seq concurrent="1" nextAc="seek">
              <p:cTn id="418" restart="whenNotActive" fill="hold" evtFilter="cancelBubble" nodeType="interactiveSeq">
                <p:stCondLst>
                  <p:cond evt="onClick" delay="0">
                    <p:tgtEl>
                      <p:spTgt spid="174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9" fill="hold">
                      <p:stCondLst>
                        <p:cond delay="0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2" dur="2000" fill="hold"/>
                                        <p:tgtEl>
                                          <p:spTgt spid="1747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3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2000"/>
                            </p:stCondLst>
                            <p:childTnLst>
                              <p:par>
                                <p:cTn id="428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9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7"/>
                  </p:tgtEl>
                </p:cond>
              </p:nextCondLst>
            </p:seq>
            <p:seq concurrent="1" nextAc="seek">
              <p:cTn id="432" restart="whenNotActive" fill="hold" evtFilter="cancelBubble" nodeType="interactiveSeq">
                <p:stCondLst>
                  <p:cond evt="onClick" delay="0">
                    <p:tgtEl>
                      <p:spTgt spid="174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3" fill="hold">
                      <p:stCondLst>
                        <p:cond delay="0"/>
                      </p:stCondLst>
                      <p:childTnLst>
                        <p:par>
                          <p:cTn id="434" fill="hold">
                            <p:stCondLst>
                              <p:cond delay="0"/>
                            </p:stCondLst>
                            <p:childTnLst>
                              <p:par>
                                <p:cTn id="4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6" dur="2000" fill="hold"/>
                                        <p:tgtEl>
                                          <p:spTgt spid="174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7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1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3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4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5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2000"/>
                            </p:stCondLst>
                            <p:childTnLst>
                              <p:par>
                                <p:cTn id="450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1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5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9" fill="hold">
                            <p:stCondLst>
                              <p:cond delay="3000"/>
                            </p:stCondLst>
                            <p:childTnLst>
                              <p:par>
                                <p:cTn id="460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5" dur="1000"/>
                                        <p:tgtEl>
                                          <p:spTgt spid="175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6" dur="1000"/>
                                        <p:tgtEl>
                                          <p:spTgt spid="175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7" dur="1000"/>
                                        <p:tgtEl>
                                          <p:spTgt spid="175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8"/>
                  </p:tgtEl>
                </p:cond>
              </p:nextCondLst>
            </p:seq>
            <p:seq concurrent="1" nextAc="seek">
              <p:cTn id="469" restart="whenNotActive" fill="hold" evtFilter="cancelBubble" nodeType="interactiveSeq">
                <p:stCondLst>
                  <p:cond evt="onClick" delay="0">
                    <p:tgtEl>
                      <p:spTgt spid="174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0" fill="hold">
                      <p:stCondLst>
                        <p:cond delay="0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3" dur="2000" fill="hold"/>
                                        <p:tgtEl>
                                          <p:spTgt spid="1747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2000"/>
                            </p:stCondLst>
                            <p:childTnLst>
                              <p:par>
                                <p:cTn id="479" presetID="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1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4" dur="1000"/>
                                        <p:tgtEl>
                                          <p:spTgt spid="175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5" dur="1000"/>
                                        <p:tgtEl>
                                          <p:spTgt spid="175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6" dur="1000"/>
                                        <p:tgtEl>
                                          <p:spTgt spid="175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79"/>
                  </p:tgtEl>
                </p:cond>
              </p:nextCondLst>
            </p:seq>
            <p:seq concurrent="1" nextAc="seek">
              <p:cTn id="488" restart="whenNotActive" fill="hold" evtFilter="cancelBubble" nodeType="interactiveSeq">
                <p:stCondLst>
                  <p:cond evt="onClick" delay="0">
                    <p:tgtEl>
                      <p:spTgt spid="174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9" fill="hold">
                      <p:stCondLst>
                        <p:cond delay="0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2" dur="2000" fill="hold"/>
                                        <p:tgtEl>
                                          <p:spTgt spid="1748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93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7" fill="hold">
                            <p:stCondLst>
                              <p:cond delay="2000"/>
                            </p:stCondLst>
                            <p:childTnLst>
                              <p:par>
                                <p:cTn id="498" presetID="2" presetClass="exit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0"/>
                  </p:tgtEl>
                </p:cond>
              </p:nextCondLst>
            </p:seq>
            <p:seq concurrent="1" nextAc="seek">
              <p:cTn id="502" restart="whenNotActive" fill="hold" evtFilter="cancelBubble" nodeType="interactiveSeq">
                <p:stCondLst>
                  <p:cond evt="onClick" delay="0">
                    <p:tgtEl>
                      <p:spTgt spid="174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3" fill="hold">
                      <p:stCondLst>
                        <p:cond delay="0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6" dur="2000" fill="hold"/>
                                        <p:tgtEl>
                                          <p:spTgt spid="1748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07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9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0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2000"/>
                            </p:stCondLst>
                            <p:childTnLst>
                              <p:par>
                                <p:cTn id="512" presetID="2" presetClass="exit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3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1"/>
                  </p:tgtEl>
                </p:cond>
              </p:nextCondLst>
            </p:seq>
            <p:seq concurrent="1" nextAc="seek">
              <p:cTn id="516" restart="whenNotActive" fill="hold" evtFilter="cancelBubble" nodeType="interactiveSeq">
                <p:stCondLst>
                  <p:cond evt="onClick" delay="0">
                    <p:tgtEl>
                      <p:spTgt spid="174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7" fill="hold">
                      <p:stCondLst>
                        <p:cond delay="0"/>
                      </p:stCondLst>
                      <p:childTnLst>
                        <p:par>
                          <p:cTn id="518" fill="hold">
                            <p:stCondLst>
                              <p:cond delay="0"/>
                            </p:stCondLst>
                            <p:childTnLst>
                              <p:par>
                                <p:cTn id="5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20" dur="2000" fill="hold"/>
                                        <p:tgtEl>
                                          <p:spTgt spid="174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1" presetID="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>
                            <p:stCondLst>
                              <p:cond delay="2000"/>
                            </p:stCondLst>
                            <p:childTnLst>
                              <p:par>
                                <p:cTn id="526" presetID="2" presetClass="exit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7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2"/>
                  </p:tgtEl>
                </p:cond>
              </p:nextCondLst>
            </p:seq>
            <p:seq concurrent="1" nextAc="seek">
              <p:cTn id="530" restart="whenNotActive" fill="hold" evtFilter="cancelBubble" nodeType="interactiveSeq">
                <p:stCondLst>
                  <p:cond evt="onClick" delay="0">
                    <p:tgtEl>
                      <p:spTgt spid="174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1" fill="hold">
                      <p:stCondLst>
                        <p:cond delay="0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4" dur="2000" fill="hold"/>
                                        <p:tgtEl>
                                          <p:spTgt spid="174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35" presetID="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>
                            <p:stCondLst>
                              <p:cond delay="2000"/>
                            </p:stCondLst>
                            <p:childTnLst>
                              <p:par>
                                <p:cTn id="540" presetID="2" presetClass="exit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1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3"/>
                  </p:tgtEl>
                </p:cond>
              </p:nextCondLst>
            </p:seq>
            <p:seq concurrent="1" nextAc="seek">
              <p:cTn id="544" restart="whenNotActive" fill="hold" evtFilter="cancelBubble" nodeType="interactiveSeq">
                <p:stCondLst>
                  <p:cond evt="onClick" delay="0">
                    <p:tgtEl>
                      <p:spTgt spid="174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5" fill="hold">
                      <p:stCondLst>
                        <p:cond delay="0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8" dur="2000" fill="hold"/>
                                        <p:tgtEl>
                                          <p:spTgt spid="174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9" presetID="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>
                            <p:stCondLst>
                              <p:cond delay="2000"/>
                            </p:stCondLst>
                            <p:childTnLst>
                              <p:par>
                                <p:cTn id="554" presetID="2" presetClass="exit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6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4"/>
                  </p:tgtEl>
                </p:cond>
              </p:nextCondLst>
            </p:seq>
            <p:seq concurrent="1" nextAc="seek">
              <p:cTn id="558" restart="whenNotActive" fill="hold" evtFilter="cancelBubble" nodeType="interactiveSeq">
                <p:stCondLst>
                  <p:cond evt="onClick" delay="0">
                    <p:tgtEl>
                      <p:spTgt spid="174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9" fill="hold">
                      <p:stCondLst>
                        <p:cond delay="0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62" dur="2000" fill="hold"/>
                                        <p:tgtEl>
                                          <p:spTgt spid="174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3" presetID="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>
                            <p:stCondLst>
                              <p:cond delay="2000"/>
                            </p:stCondLst>
                            <p:childTnLst>
                              <p:par>
                                <p:cTn id="568" presetID="2" presetClass="exit" presetSubtype="4" fill="hold" grpId="2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9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0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5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17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6" dur="2000" fill="hold"/>
                                        <p:tgtEl>
                                          <p:spTgt spid="174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77" presetID="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9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1" fill="hold">
                            <p:stCondLst>
                              <p:cond delay="2000"/>
                            </p:stCondLst>
                            <p:childTnLst>
                              <p:par>
                                <p:cTn id="582" presetID="2" presetClass="exit" presetSubtype="4" fill="hold" grpId="3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6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174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0" dur="2000" fill="hold"/>
                                        <p:tgtEl>
                                          <p:spTgt spid="174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91" presetID="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3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4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5" fill="hold">
                            <p:stCondLst>
                              <p:cond delay="2000"/>
                            </p:stCondLst>
                            <p:childTnLst>
                              <p:par>
                                <p:cTn id="596" presetID="2" presetClass="exit" presetSubtype="4" fill="hold" grpId="3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7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8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7"/>
                  </p:tgtEl>
                </p:cond>
              </p:nextCondLst>
            </p:seq>
            <p:seq concurrent="1" nextAc="seek">
              <p:cTn id="600" restart="whenNotActive" fill="hold" evtFilter="cancelBubble" nodeType="interactiveSeq">
                <p:stCondLst>
                  <p:cond evt="onClick" delay="0">
                    <p:tgtEl>
                      <p:spTgt spid="174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1" fill="hold">
                      <p:stCondLst>
                        <p:cond delay="0"/>
                      </p:stCondLst>
                      <p:childTnLst>
                        <p:par>
                          <p:cTn id="602" fill="hold">
                            <p:stCondLst>
                              <p:cond delay="0"/>
                            </p:stCondLst>
                            <p:childTnLst>
                              <p:par>
                                <p:cTn id="60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04" dur="2000" fill="hold"/>
                                        <p:tgtEl>
                                          <p:spTgt spid="174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5" presetID="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>
                            <p:stCondLst>
                              <p:cond delay="2000"/>
                            </p:stCondLst>
                            <p:childTnLst>
                              <p:par>
                                <p:cTn id="610" presetID="2" presetClass="exit" presetSubtype="4" fill="hold" grpId="3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1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2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8"/>
                  </p:tgtEl>
                </p:cond>
              </p:nextCondLst>
            </p:seq>
            <p:seq concurrent="1" nextAc="seek">
              <p:cTn id="614" restart="whenNotActive" fill="hold" evtFilter="cancelBubble" nodeType="interactiveSeq">
                <p:stCondLst>
                  <p:cond evt="onClick" delay="0">
                    <p:tgtEl>
                      <p:spTgt spid="174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5" fill="hold">
                      <p:stCondLst>
                        <p:cond delay="0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18" dur="2000" fill="hold"/>
                                        <p:tgtEl>
                                          <p:spTgt spid="174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19" presetID="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1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2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>
                            <p:stCondLst>
                              <p:cond delay="2000"/>
                            </p:stCondLst>
                            <p:childTnLst>
                              <p:par>
                                <p:cTn id="624" presetID="2" presetClass="exit" presetSubtype="4" fill="hold" grpId="3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5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89"/>
                  </p:tgtEl>
                </p:cond>
              </p:nextCondLst>
            </p:seq>
            <p:seq concurrent="1" nextAc="seek">
              <p:cTn id="628" restart="whenNotActive" fill="hold" evtFilter="cancelBubble" nodeType="interactiveSeq">
                <p:stCondLst>
                  <p:cond evt="onClick" delay="0">
                    <p:tgtEl>
                      <p:spTgt spid="174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9" fill="hold">
                      <p:stCondLst>
                        <p:cond delay="0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32" dur="2000" fill="hold"/>
                                        <p:tgtEl>
                                          <p:spTgt spid="174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33" presetID="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5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6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7" fill="hold">
                            <p:stCondLst>
                              <p:cond delay="2000"/>
                            </p:stCondLst>
                            <p:childTnLst>
                              <p:par>
                                <p:cTn id="638" presetID="2" presetClass="exit" presetSubtype="4" fill="hold" grpId="3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39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0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90"/>
                  </p:tgtEl>
                </p:cond>
              </p:nextCondLst>
            </p:seq>
            <p:seq concurrent="1" nextAc="seek">
              <p:cTn id="642" restart="whenNotActive" fill="hold" evtFilter="cancelBubble" nodeType="interactiveSeq">
                <p:stCondLst>
                  <p:cond evt="onClick" delay="0">
                    <p:tgtEl>
                      <p:spTgt spid="174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3" fill="hold">
                      <p:stCondLst>
                        <p:cond delay="0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46" dur="2000" fill="hold"/>
                                        <p:tgtEl>
                                          <p:spTgt spid="1749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47" presetID="2" presetClass="entr" presetSubtype="4" fill="hold" grpId="4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1" fill="hold">
                            <p:stCondLst>
                              <p:cond delay="2000"/>
                            </p:stCondLst>
                            <p:childTnLst>
                              <p:par>
                                <p:cTn id="652" presetID="2" presetClass="exit" presetSubtype="4" fill="hold" grpId="4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3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/>
                                        <p:tgtEl>
                                          <p:spTgt spid="174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92"/>
                  </p:tgtEl>
                </p:cond>
              </p:nextCondLst>
            </p:seq>
            <p:seq concurrent="1" nextAc="seek">
              <p:cTn id="656" restart="whenNotActive" fill="hold" evtFilter="cancelBubble" nodeType="interactiveSeq">
                <p:stCondLst>
                  <p:cond evt="onClick" delay="0">
                    <p:tgtEl>
                      <p:spTgt spid="174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7" fill="hold">
                      <p:stCondLst>
                        <p:cond delay="0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0" dur="2000" fill="hold"/>
                                        <p:tgtEl>
                                          <p:spTgt spid="1749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61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3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4" dur="500" fill="hold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5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9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1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2" dur="500" fill="hold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>
                            <p:stCondLst>
                              <p:cond delay="2000"/>
                            </p:stCondLst>
                            <p:childTnLst>
                              <p:par>
                                <p:cTn id="674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75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6" dur="500"/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8" fill="hold">
                            <p:stCondLst>
                              <p:cond delay="2500"/>
                            </p:stCondLst>
                            <p:childTnLst>
                              <p:par>
                                <p:cTn id="679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0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1" dur="500"/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3" fill="hold">
                            <p:stCondLst>
                              <p:cond delay="3000"/>
                            </p:stCondLst>
                            <p:childTnLst>
                              <p:par>
                                <p:cTn id="684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5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/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9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9" dur="1000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0" dur="1000"/>
                                        <p:tgtEl>
                                          <p:spTgt spid="175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91" dur="1000"/>
                                        <p:tgtEl>
                                          <p:spTgt spid="175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93"/>
                  </p:tgtEl>
                </p:cond>
              </p:nextCondLst>
            </p:seq>
          </p:childTnLst>
        </p:cTn>
      </p:par>
    </p:tnLst>
    <p:bldLst>
      <p:bldP spid="17450" grpId="0" animBg="1"/>
      <p:bldP spid="17451" grpId="0" animBg="1"/>
      <p:bldP spid="17452" grpId="0" animBg="1"/>
      <p:bldP spid="17461" grpId="0"/>
      <p:bldP spid="17462" grpId="0"/>
      <p:bldP spid="17463" grpId="0"/>
      <p:bldP spid="17464" grpId="0"/>
      <p:bldP spid="17465" grpId="0"/>
      <p:bldP spid="17466" grpId="0"/>
      <p:bldP spid="17467" grpId="0"/>
      <p:bldP spid="17468" grpId="0"/>
      <p:bldP spid="17469" grpId="0"/>
      <p:bldP spid="17470" grpId="0"/>
      <p:bldP spid="17471" grpId="0"/>
      <p:bldP spid="17472" grpId="0"/>
      <p:bldP spid="17473" grpId="0"/>
      <p:bldP spid="17474" grpId="0"/>
      <p:bldP spid="17475" grpId="0"/>
      <p:bldP spid="17476" grpId="0"/>
      <p:bldP spid="17477" grpId="0"/>
      <p:bldP spid="17478" grpId="0"/>
      <p:bldP spid="17479" grpId="0"/>
      <p:bldP spid="17480" grpId="0"/>
      <p:bldP spid="17481" grpId="0"/>
      <p:bldP spid="17482" grpId="0"/>
      <p:bldP spid="17483" grpId="0"/>
      <p:bldP spid="17484" grpId="0"/>
      <p:bldP spid="17485" grpId="0"/>
      <p:bldP spid="17486" grpId="0"/>
      <p:bldP spid="17487" grpId="0"/>
      <p:bldP spid="17488" grpId="0"/>
      <p:bldP spid="17489" grpId="0"/>
      <p:bldP spid="17490" grpId="0"/>
      <p:bldP spid="17492" grpId="0"/>
      <p:bldP spid="17493" grpId="0"/>
      <p:bldP spid="17494" grpId="0" animBg="1"/>
      <p:bldP spid="17494" grpId="1" animBg="1"/>
      <p:bldP spid="17494" grpId="2" animBg="1"/>
      <p:bldP spid="17494" grpId="3" animBg="1"/>
      <p:bldP spid="17494" grpId="4" animBg="1"/>
      <p:bldP spid="17494" grpId="5" animBg="1"/>
      <p:bldP spid="17494" grpId="6" animBg="1"/>
      <p:bldP spid="17494" grpId="7" animBg="1"/>
      <p:bldP spid="17494" grpId="8" animBg="1"/>
      <p:bldP spid="17494" grpId="9" animBg="1"/>
      <p:bldP spid="17494" grpId="10" animBg="1"/>
      <p:bldP spid="17494" grpId="11" animBg="1"/>
      <p:bldP spid="17494" grpId="12" animBg="1"/>
      <p:bldP spid="17494" grpId="13" animBg="1"/>
      <p:bldP spid="17494" grpId="14" animBg="1"/>
      <p:bldP spid="17494" grpId="15" animBg="1"/>
      <p:bldP spid="17494" grpId="16" animBg="1"/>
      <p:bldP spid="17494" grpId="17" animBg="1"/>
      <p:bldP spid="17494" grpId="18" animBg="1"/>
      <p:bldP spid="17494" grpId="19" animBg="1"/>
      <p:bldP spid="17494" grpId="20" animBg="1"/>
      <p:bldP spid="17494" grpId="21" animBg="1"/>
      <p:bldP spid="17494" grpId="22" animBg="1"/>
      <p:bldP spid="17494" grpId="23" animBg="1"/>
      <p:bldP spid="17494" grpId="24" animBg="1"/>
      <p:bldP spid="17494" grpId="25" animBg="1"/>
      <p:bldP spid="17494" grpId="26" animBg="1"/>
      <p:bldP spid="17494" grpId="27" animBg="1"/>
      <p:bldP spid="17494" grpId="28" animBg="1"/>
      <p:bldP spid="17494" grpId="29" animBg="1"/>
      <p:bldP spid="17494" grpId="30" animBg="1"/>
      <p:bldP spid="17494" grpId="31" animBg="1"/>
      <p:bldP spid="17494" grpId="32" animBg="1"/>
      <p:bldP spid="17494" grpId="33" animBg="1"/>
      <p:bldP spid="17494" grpId="34" animBg="1"/>
      <p:bldP spid="17494" grpId="35" animBg="1"/>
      <p:bldP spid="17494" grpId="36" animBg="1"/>
      <p:bldP spid="17494" grpId="37" animBg="1"/>
      <p:bldP spid="17494" grpId="38" animBg="1"/>
      <p:bldP spid="17494" grpId="39" animBg="1"/>
      <p:bldP spid="17494" grpId="40" animBg="1"/>
      <p:bldP spid="17494" grpId="41" animBg="1"/>
      <p:bldP spid="17495" grpId="0" build="allAtOnce" animBg="1"/>
      <p:bldP spid="17495" grpId="1" build="allAtOnce" animBg="1"/>
      <p:bldP spid="17495" grpId="2" build="allAtOnce" animBg="1"/>
      <p:bldP spid="17495" grpId="3" build="allAtOnce" animBg="1"/>
      <p:bldP spid="17495" grpId="4" build="allAtOnce" animBg="1"/>
      <p:bldP spid="17495" grpId="5" build="allAtOnce" animBg="1"/>
      <p:bldP spid="17495" grpId="6" build="allAtOnce" animBg="1"/>
      <p:bldP spid="17495" grpId="7" build="allAtOnce" animBg="1"/>
      <p:bldP spid="17495" grpId="8" build="allAtOnce" animBg="1"/>
      <p:bldP spid="17495" grpId="9" build="allAtOnce" animBg="1"/>
      <p:bldP spid="17495" grpId="10" build="allAtOnce" animBg="1"/>
      <p:bldP spid="17495" grpId="11" build="allAtOnce" animBg="1"/>
      <p:bldP spid="17495" grpId="12" build="allAtOnce" animBg="1"/>
      <p:bldP spid="17495" grpId="13" build="allAtOnce" animBg="1"/>
      <p:bldP spid="17495" grpId="14" build="allAtOnce" animBg="1"/>
      <p:bldP spid="17495" grpId="15" build="allAtOnce" animBg="1"/>
      <p:bldP spid="17495" grpId="16" build="allAtOnce" animBg="1"/>
      <p:bldP spid="17495" grpId="17" build="allAtOnce" animBg="1"/>
      <p:bldP spid="17496" grpId="0" animBg="1"/>
      <p:bldP spid="17497" grpId="0" animBg="1"/>
      <p:bldP spid="17498" grpId="0" animBg="1"/>
      <p:bldP spid="17499" grpId="0" animBg="1"/>
      <p:bldP spid="17500" grpId="0" animBg="1"/>
      <p:bldP spid="17501" grpId="0" animBg="1"/>
      <p:bldP spid="17502" grpId="0" animBg="1"/>
      <p:bldP spid="17503" grpId="0" animBg="1"/>
      <p:bldP spid="17504" grpId="0" animBg="1"/>
      <p:bldP spid="17505" grpId="0" animBg="1"/>
      <p:bldP spid="17506" grpId="0" animBg="1"/>
      <p:bldP spid="17507" grpId="0" animBg="1"/>
      <p:bldP spid="17508" grpId="0" animBg="1"/>
      <p:bldP spid="17509" grpId="0" animBg="1"/>
      <p:bldP spid="175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1258888" y="2636838"/>
            <a:ext cx="7058025" cy="31670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Спасибо за участие в игре!</a:t>
            </a:r>
          </a:p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Желаем успехов</a:t>
            </a:r>
          </a:p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в освоение литературы!</a:t>
            </a:r>
          </a:p>
        </p:txBody>
      </p:sp>
      <p:pic>
        <p:nvPicPr>
          <p:cNvPr id="16387" name="Picture 3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Picture 7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2" name="Picture 8" descr="Безымянный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68538" y="692150"/>
            <a:ext cx="4824412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Первый тур</a:t>
            </a:r>
          </a:p>
        </p:txBody>
      </p:sp>
      <p:sp>
        <p:nvSpPr>
          <p:cNvPr id="3075" name="WordArt 5"/>
          <p:cNvSpPr>
            <a:spLocks noChangeArrowheads="1" noChangeShapeType="1" noTextEdit="1"/>
          </p:cNvSpPr>
          <p:nvPr/>
        </p:nvSpPr>
        <p:spPr bwMode="auto">
          <a:xfrm>
            <a:off x="468313" y="1628775"/>
            <a:ext cx="78581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Вопросы для отбора участников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Какой жанр фольклора появился </a:t>
            </a:r>
          </a:p>
          <a:p>
            <a:r>
              <a:rPr lang="ru-RU" sz="3200" b="1">
                <a:solidFill>
                  <a:srgbClr val="990000"/>
                </a:solidFill>
              </a:rPr>
              <a:t>намного раньше: народные песни или </a:t>
            </a:r>
          </a:p>
          <a:p>
            <a:r>
              <a:rPr lang="ru-RU" sz="3200" b="1">
                <a:solidFill>
                  <a:srgbClr val="990000"/>
                </a:solidFill>
              </a:rPr>
              <a:t>частушки?</a:t>
            </a:r>
          </a:p>
        </p:txBody>
      </p:sp>
      <p:sp>
        <p:nvSpPr>
          <p:cNvPr id="3080" name="AutoShape 8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Когда появились первые </a:t>
            </a:r>
          </a:p>
          <a:p>
            <a:r>
              <a:rPr lang="ru-RU" sz="3200" b="1">
                <a:solidFill>
                  <a:srgbClr val="990000"/>
                </a:solidFill>
              </a:rPr>
              <a:t>упоминания о частушках?</a:t>
            </a: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Какие фольклорные жанры </a:t>
            </a:r>
          </a:p>
          <a:p>
            <a:r>
              <a:rPr lang="ru-RU" sz="3200" b="1">
                <a:solidFill>
                  <a:srgbClr val="990000"/>
                </a:solidFill>
              </a:rPr>
              <a:t>объединились в частушках?</a:t>
            </a:r>
          </a:p>
        </p:txBody>
      </p:sp>
      <p:pic>
        <p:nvPicPr>
          <p:cNvPr id="3079" name="Picture 10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1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12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3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4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3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3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animBg="1"/>
      <p:bldP spid="3080" grpId="0" animBg="1"/>
      <p:bldP spid="308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4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Задание первого тура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395288" y="1484313"/>
            <a:ext cx="8424862" cy="1944687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Как называлось собранье молодежи, </a:t>
            </a:r>
          </a:p>
          <a:p>
            <a:r>
              <a:rPr lang="ru-RU" sz="3200" b="1">
                <a:solidFill>
                  <a:srgbClr val="990000"/>
                </a:solidFill>
              </a:rPr>
              <a:t>на котором пелись хороводные </a:t>
            </a:r>
          </a:p>
          <a:p>
            <a:r>
              <a:rPr lang="ru-RU" sz="3200" b="1">
                <a:solidFill>
                  <a:srgbClr val="990000"/>
                </a:solidFill>
              </a:rPr>
              <a:t>частушки?</a:t>
            </a:r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3644900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258888" y="3789363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У</a:t>
            </a:r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2555875" y="3644900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Л</a:t>
            </a:r>
          </a:p>
        </p:txBody>
      </p:sp>
      <p:sp>
        <p:nvSpPr>
          <p:cNvPr id="7179" name="Rectangle 11"/>
          <p:cNvSpPr>
            <a:spLocks noChangeArrowheads="1"/>
          </p:cNvSpPr>
          <p:nvPr/>
        </p:nvSpPr>
        <p:spPr bwMode="auto">
          <a:xfrm>
            <a:off x="3851275" y="3716338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5219700" y="3500438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6516688" y="3716338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Ь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7812088" y="3429000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Е</a:t>
            </a:r>
          </a:p>
        </p:txBody>
      </p:sp>
      <p:pic>
        <p:nvPicPr>
          <p:cNvPr id="4107" name="Picture 1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1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8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9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8" name="Rectangle 20"/>
          <p:cNvSpPr>
            <a:spLocks noChangeArrowheads="1"/>
          </p:cNvSpPr>
          <p:nvPr/>
        </p:nvSpPr>
        <p:spPr bwMode="auto">
          <a:xfrm>
            <a:off x="0" y="3573463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1258888" y="3789363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90" name="Rectangle 22"/>
          <p:cNvSpPr>
            <a:spLocks noChangeArrowheads="1"/>
          </p:cNvSpPr>
          <p:nvPr/>
        </p:nvSpPr>
        <p:spPr bwMode="auto">
          <a:xfrm>
            <a:off x="2555875" y="3573463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3851275" y="3716338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5219700" y="3500438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93" name="Rectangle 25"/>
          <p:cNvSpPr>
            <a:spLocks noChangeArrowheads="1"/>
          </p:cNvSpPr>
          <p:nvPr/>
        </p:nvSpPr>
        <p:spPr bwMode="auto">
          <a:xfrm>
            <a:off x="6516688" y="3716338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7812088" y="3429000"/>
            <a:ext cx="1079500" cy="122555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293" name="AutoShape 125"/>
          <p:cNvSpPr>
            <a:spLocks noChangeArrowheads="1"/>
          </p:cNvSpPr>
          <p:nvPr/>
        </p:nvSpPr>
        <p:spPr bwMode="auto">
          <a:xfrm>
            <a:off x="5184775" y="0"/>
            <a:ext cx="3959225" cy="2232025"/>
          </a:xfrm>
          <a:prstGeom prst="cloudCallout">
            <a:avLst>
              <a:gd name="adj1" fmla="val -131556"/>
              <a:gd name="adj2" fmla="val -4011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Есть такая буква!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У вас 40 баллов</a:t>
            </a:r>
          </a:p>
        </p:txBody>
      </p:sp>
      <p:sp>
        <p:nvSpPr>
          <p:cNvPr id="7294" name="Text Box 126"/>
          <p:cNvSpPr txBox="1">
            <a:spLocks noChangeArrowheads="1"/>
          </p:cNvSpPr>
          <p:nvPr/>
        </p:nvSpPr>
        <p:spPr bwMode="auto">
          <a:xfrm>
            <a:off x="1571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а</a:t>
            </a:r>
          </a:p>
        </p:txBody>
      </p:sp>
      <p:sp>
        <p:nvSpPr>
          <p:cNvPr id="7295" name="Text Box 127"/>
          <p:cNvSpPr txBox="1">
            <a:spLocks noChangeArrowheads="1"/>
          </p:cNvSpPr>
          <p:nvPr/>
        </p:nvSpPr>
        <p:spPr bwMode="auto">
          <a:xfrm>
            <a:off x="1952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б</a:t>
            </a:r>
          </a:p>
        </p:txBody>
      </p:sp>
      <p:sp>
        <p:nvSpPr>
          <p:cNvPr id="7296" name="Text Box 128"/>
          <p:cNvSpPr txBox="1">
            <a:spLocks noChangeArrowheads="1"/>
          </p:cNvSpPr>
          <p:nvPr/>
        </p:nvSpPr>
        <p:spPr bwMode="auto">
          <a:xfrm>
            <a:off x="2333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в</a:t>
            </a:r>
          </a:p>
        </p:txBody>
      </p:sp>
      <p:sp>
        <p:nvSpPr>
          <p:cNvPr id="7297" name="Text Box 129"/>
          <p:cNvSpPr txBox="1">
            <a:spLocks noChangeArrowheads="1"/>
          </p:cNvSpPr>
          <p:nvPr/>
        </p:nvSpPr>
        <p:spPr bwMode="auto">
          <a:xfrm>
            <a:off x="2714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г</a:t>
            </a:r>
          </a:p>
        </p:txBody>
      </p:sp>
      <p:sp>
        <p:nvSpPr>
          <p:cNvPr id="7298" name="Text Box 130"/>
          <p:cNvSpPr txBox="1">
            <a:spLocks noChangeArrowheads="1"/>
          </p:cNvSpPr>
          <p:nvPr/>
        </p:nvSpPr>
        <p:spPr bwMode="auto">
          <a:xfrm>
            <a:off x="3095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д</a:t>
            </a:r>
          </a:p>
        </p:txBody>
      </p:sp>
      <p:sp>
        <p:nvSpPr>
          <p:cNvPr id="7299" name="Text Box 131"/>
          <p:cNvSpPr txBox="1">
            <a:spLocks noChangeArrowheads="1"/>
          </p:cNvSpPr>
          <p:nvPr/>
        </p:nvSpPr>
        <p:spPr bwMode="auto">
          <a:xfrm>
            <a:off x="3476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е</a:t>
            </a:r>
          </a:p>
        </p:txBody>
      </p:sp>
      <p:sp>
        <p:nvSpPr>
          <p:cNvPr id="7300" name="Text Box 132"/>
          <p:cNvSpPr txBox="1">
            <a:spLocks noChangeArrowheads="1"/>
          </p:cNvSpPr>
          <p:nvPr/>
        </p:nvSpPr>
        <p:spPr bwMode="auto">
          <a:xfrm>
            <a:off x="38576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ж</a:t>
            </a:r>
          </a:p>
        </p:txBody>
      </p:sp>
      <p:sp>
        <p:nvSpPr>
          <p:cNvPr id="7301" name="Text Box 133"/>
          <p:cNvSpPr txBox="1">
            <a:spLocks noChangeArrowheads="1"/>
          </p:cNvSpPr>
          <p:nvPr/>
        </p:nvSpPr>
        <p:spPr bwMode="auto">
          <a:xfrm>
            <a:off x="43148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з</a:t>
            </a:r>
          </a:p>
        </p:txBody>
      </p:sp>
      <p:sp>
        <p:nvSpPr>
          <p:cNvPr id="7302" name="Text Box 134"/>
          <p:cNvSpPr txBox="1">
            <a:spLocks noChangeArrowheads="1"/>
          </p:cNvSpPr>
          <p:nvPr/>
        </p:nvSpPr>
        <p:spPr bwMode="auto">
          <a:xfrm>
            <a:off x="46958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и</a:t>
            </a:r>
          </a:p>
        </p:txBody>
      </p:sp>
      <p:sp>
        <p:nvSpPr>
          <p:cNvPr id="7303" name="Text Box 135"/>
          <p:cNvSpPr txBox="1">
            <a:spLocks noChangeArrowheads="1"/>
          </p:cNvSpPr>
          <p:nvPr/>
        </p:nvSpPr>
        <p:spPr bwMode="auto">
          <a:xfrm>
            <a:off x="51530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й</a:t>
            </a:r>
          </a:p>
        </p:txBody>
      </p:sp>
      <p:sp>
        <p:nvSpPr>
          <p:cNvPr id="7304" name="Text Box 136"/>
          <p:cNvSpPr txBox="1">
            <a:spLocks noChangeArrowheads="1"/>
          </p:cNvSpPr>
          <p:nvPr/>
        </p:nvSpPr>
        <p:spPr bwMode="auto">
          <a:xfrm>
            <a:off x="5610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к</a:t>
            </a:r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5991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л</a:t>
            </a:r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6372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м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6753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н</a:t>
            </a: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71342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о</a:t>
            </a: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75914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п</a:t>
            </a: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1571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р</a:t>
            </a: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1952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с</a:t>
            </a: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2333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т</a:t>
            </a:r>
          </a:p>
        </p:txBody>
      </p:sp>
      <p:sp>
        <p:nvSpPr>
          <p:cNvPr id="7313" name="Text Box 145"/>
          <p:cNvSpPr txBox="1">
            <a:spLocks noChangeArrowheads="1"/>
          </p:cNvSpPr>
          <p:nvPr/>
        </p:nvSpPr>
        <p:spPr bwMode="auto">
          <a:xfrm>
            <a:off x="2714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у</a:t>
            </a:r>
          </a:p>
        </p:txBody>
      </p:sp>
      <p:sp>
        <p:nvSpPr>
          <p:cNvPr id="7314" name="Text Box 146"/>
          <p:cNvSpPr txBox="1">
            <a:spLocks noChangeArrowheads="1"/>
          </p:cNvSpPr>
          <p:nvPr/>
        </p:nvSpPr>
        <p:spPr bwMode="auto">
          <a:xfrm>
            <a:off x="3095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ф</a:t>
            </a:r>
          </a:p>
        </p:txBody>
      </p:sp>
      <p:sp>
        <p:nvSpPr>
          <p:cNvPr id="7315" name="Text Box 147"/>
          <p:cNvSpPr txBox="1">
            <a:spLocks noChangeArrowheads="1"/>
          </p:cNvSpPr>
          <p:nvPr/>
        </p:nvSpPr>
        <p:spPr bwMode="auto">
          <a:xfrm>
            <a:off x="3476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х</a:t>
            </a:r>
          </a:p>
        </p:txBody>
      </p:sp>
      <p:sp>
        <p:nvSpPr>
          <p:cNvPr id="7316" name="Text Box 148"/>
          <p:cNvSpPr txBox="1">
            <a:spLocks noChangeArrowheads="1"/>
          </p:cNvSpPr>
          <p:nvPr/>
        </p:nvSpPr>
        <p:spPr bwMode="auto">
          <a:xfrm>
            <a:off x="38576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ц</a:t>
            </a:r>
          </a:p>
        </p:txBody>
      </p:sp>
      <p:sp>
        <p:nvSpPr>
          <p:cNvPr id="7317" name="Text Box 149"/>
          <p:cNvSpPr txBox="1">
            <a:spLocks noChangeArrowheads="1"/>
          </p:cNvSpPr>
          <p:nvPr/>
        </p:nvSpPr>
        <p:spPr bwMode="auto">
          <a:xfrm>
            <a:off x="43148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ч</a:t>
            </a:r>
          </a:p>
        </p:txBody>
      </p:sp>
      <p:sp>
        <p:nvSpPr>
          <p:cNvPr id="7318" name="Text Box 150"/>
          <p:cNvSpPr txBox="1">
            <a:spLocks noChangeArrowheads="1"/>
          </p:cNvSpPr>
          <p:nvPr/>
        </p:nvSpPr>
        <p:spPr bwMode="auto">
          <a:xfrm>
            <a:off x="46958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ш</a:t>
            </a:r>
          </a:p>
        </p:txBody>
      </p:sp>
      <p:sp>
        <p:nvSpPr>
          <p:cNvPr id="7319" name="Text Box 151"/>
          <p:cNvSpPr txBox="1">
            <a:spLocks noChangeArrowheads="1"/>
          </p:cNvSpPr>
          <p:nvPr/>
        </p:nvSpPr>
        <p:spPr bwMode="auto">
          <a:xfrm>
            <a:off x="51530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щ</a:t>
            </a:r>
          </a:p>
        </p:txBody>
      </p:sp>
      <p:sp>
        <p:nvSpPr>
          <p:cNvPr id="7320" name="Text Box 152"/>
          <p:cNvSpPr txBox="1">
            <a:spLocks noChangeArrowheads="1"/>
          </p:cNvSpPr>
          <p:nvPr/>
        </p:nvSpPr>
        <p:spPr bwMode="auto">
          <a:xfrm>
            <a:off x="5610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ъ</a:t>
            </a:r>
          </a:p>
        </p:txBody>
      </p:sp>
      <p:sp>
        <p:nvSpPr>
          <p:cNvPr id="7321" name="Text Box 153"/>
          <p:cNvSpPr txBox="1">
            <a:spLocks noChangeArrowheads="1"/>
          </p:cNvSpPr>
          <p:nvPr/>
        </p:nvSpPr>
        <p:spPr bwMode="auto">
          <a:xfrm>
            <a:off x="5991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ы</a:t>
            </a:r>
          </a:p>
        </p:txBody>
      </p:sp>
      <p:sp>
        <p:nvSpPr>
          <p:cNvPr id="7322" name="Text Box 154"/>
          <p:cNvSpPr txBox="1">
            <a:spLocks noChangeArrowheads="1"/>
          </p:cNvSpPr>
          <p:nvPr/>
        </p:nvSpPr>
        <p:spPr bwMode="auto">
          <a:xfrm>
            <a:off x="6372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ь</a:t>
            </a:r>
          </a:p>
        </p:txBody>
      </p:sp>
      <p:sp>
        <p:nvSpPr>
          <p:cNvPr id="7323" name="Text Box 155"/>
          <p:cNvSpPr txBox="1">
            <a:spLocks noChangeArrowheads="1"/>
          </p:cNvSpPr>
          <p:nvPr/>
        </p:nvSpPr>
        <p:spPr bwMode="auto">
          <a:xfrm>
            <a:off x="6753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э</a:t>
            </a:r>
          </a:p>
        </p:txBody>
      </p:sp>
      <p:sp>
        <p:nvSpPr>
          <p:cNvPr id="4149" name="Text Box 156"/>
          <p:cNvSpPr txBox="1">
            <a:spLocks noChangeArrowheads="1"/>
          </p:cNvSpPr>
          <p:nvPr/>
        </p:nvSpPr>
        <p:spPr bwMode="auto">
          <a:xfrm>
            <a:off x="7515225" y="5970588"/>
            <a:ext cx="3810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Я</a:t>
            </a:r>
          </a:p>
        </p:txBody>
      </p:sp>
      <p:sp>
        <p:nvSpPr>
          <p:cNvPr id="7325" name="Text Box 157"/>
          <p:cNvSpPr txBox="1">
            <a:spLocks noChangeArrowheads="1"/>
          </p:cNvSpPr>
          <p:nvPr/>
        </p:nvSpPr>
        <p:spPr bwMode="auto">
          <a:xfrm>
            <a:off x="71342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ю</a:t>
            </a:r>
          </a:p>
        </p:txBody>
      </p:sp>
      <p:sp>
        <p:nvSpPr>
          <p:cNvPr id="7326" name="Text Box 158"/>
          <p:cNvSpPr txBox="1">
            <a:spLocks noChangeArrowheads="1"/>
          </p:cNvSpPr>
          <p:nvPr/>
        </p:nvSpPr>
        <p:spPr bwMode="auto">
          <a:xfrm>
            <a:off x="75914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я</a:t>
            </a:r>
          </a:p>
        </p:txBody>
      </p:sp>
      <p:sp>
        <p:nvSpPr>
          <p:cNvPr id="7328" name="AutoShape 160"/>
          <p:cNvSpPr>
            <a:spLocks noChangeArrowheads="1"/>
          </p:cNvSpPr>
          <p:nvPr/>
        </p:nvSpPr>
        <p:spPr bwMode="auto">
          <a:xfrm>
            <a:off x="5759450" y="836613"/>
            <a:ext cx="3384550" cy="1655762"/>
          </a:xfrm>
          <a:prstGeom prst="cloudCallout">
            <a:avLst>
              <a:gd name="adj1" fmla="val -110083"/>
              <a:gd name="adj2" fmla="val -6600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Нет такой буквы!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729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5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7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72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7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2000" fill="hold"/>
                                        <p:tgtEl>
                                          <p:spTgt spid="72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6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7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4" dur="2000" fill="hold"/>
                                        <p:tgtEl>
                                          <p:spTgt spid="72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7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7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2000" fill="hold"/>
                                        <p:tgtEl>
                                          <p:spTgt spid="72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8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7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6" dur="2000" fill="hold"/>
                                        <p:tgtEl>
                                          <p:spTgt spid="72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000"/>
                            </p:stCondLst>
                            <p:childTnLst>
                              <p:par>
                                <p:cTn id="92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37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10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" decel="100000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9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7" dur="2000" fill="hold"/>
                                        <p:tgtEl>
                                          <p:spTgt spid="73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13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0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7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1" dur="2000" fill="hold"/>
                                        <p:tgtEl>
                                          <p:spTgt spid="730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2000"/>
                            </p:stCondLst>
                            <p:childTnLst>
                              <p:par>
                                <p:cTn id="127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1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7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5" dur="2000" fill="hold"/>
                                        <p:tgtEl>
                                          <p:spTgt spid="73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6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000"/>
                            </p:stCondLst>
                            <p:childTnLst>
                              <p:par>
                                <p:cTn id="141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2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7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9" dur="2000" fill="hold"/>
                                        <p:tgtEl>
                                          <p:spTgt spid="73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5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3"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7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3" dur="2000" fill="hold"/>
                                        <p:tgtEl>
                                          <p:spTgt spid="73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2000"/>
                            </p:stCondLst>
                            <p:childTnLst>
                              <p:par>
                                <p:cTn id="169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4"/>
                  </p:tgtEl>
                </p:cond>
              </p:nextCondLst>
            </p:seq>
            <p:seq concurrent="1" nextAc="seek">
              <p:cTn id="173" restart="whenNotActive" fill="hold" evtFilter="cancelBubble" nodeType="interactiveSeq">
                <p:stCondLst>
                  <p:cond evt="onClick" delay="0">
                    <p:tgtEl>
                      <p:spTgt spid="7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4" fill="hold">
                      <p:stCondLst>
                        <p:cond delay="0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7" dur="2000" fill="hold"/>
                                        <p:tgtEl>
                                          <p:spTgt spid="730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8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2000"/>
                            </p:stCondLst>
                            <p:childTnLst>
                              <p:par>
                                <p:cTn id="183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5"/>
                  </p:tgtEl>
                </p:cond>
              </p:nextCondLst>
            </p:seq>
            <p:seq concurrent="1" nextAc="seek">
              <p:cTn id="192" restart="whenNotActive" fill="hold" evtFilter="cancelBubble" nodeType="interactiveSeq">
                <p:stCondLst>
                  <p:cond evt="onClick" delay="0">
                    <p:tgtEl>
                      <p:spTgt spid="7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3" fill="hold">
                      <p:stCondLst>
                        <p:cond delay="0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6" dur="2000" fill="hold"/>
                                        <p:tgtEl>
                                          <p:spTgt spid="7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2" presetClass="exit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6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73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0" dur="2000" fill="hold"/>
                                        <p:tgtEl>
                                          <p:spTgt spid="730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2000"/>
                            </p:stCondLst>
                            <p:childTnLst>
                              <p:par>
                                <p:cTn id="216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7"/>
                  </p:tgtEl>
                </p:cond>
              </p:nextCondLst>
            </p:seq>
            <p:seq concurrent="1" nextAc="seek">
              <p:cTn id="225" restart="whenNotActive" fill="hold" evtFilter="cancelBubble" nodeType="interactiveSeq">
                <p:stCondLst>
                  <p:cond evt="onClick" delay="0">
                    <p:tgtEl>
                      <p:spTgt spid="7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6" fill="hold">
                      <p:stCondLst>
                        <p:cond delay="0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9" dur="2000" fill="hold"/>
                                        <p:tgtEl>
                                          <p:spTgt spid="730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000"/>
                            </p:stCondLst>
                            <p:childTnLst>
                              <p:par>
                                <p:cTn id="235" presetID="2" presetClass="exit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6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8"/>
                  </p:tgtEl>
                </p:cond>
              </p:nextCondLst>
            </p:seq>
            <p:seq concurrent="1" nextAc="seek">
              <p:cTn id="239" restart="whenNotActive" fill="hold" evtFilter="cancelBubble" nodeType="interactiveSeq">
                <p:stCondLst>
                  <p:cond evt="onClick" delay="0">
                    <p:tgtEl>
                      <p:spTgt spid="7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0" fill="hold">
                      <p:stCondLst>
                        <p:cond delay="0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3" dur="2000" fill="hold"/>
                                        <p:tgtEl>
                                          <p:spTgt spid="730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4" presetID="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2000"/>
                            </p:stCondLst>
                            <p:childTnLst>
                              <p:par>
                                <p:cTn id="249" presetID="2" presetClass="exit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09"/>
                  </p:tgtEl>
                </p:cond>
              </p:nextCondLst>
            </p:seq>
            <p:seq concurrent="1" nextAc="seek">
              <p:cTn id="253" restart="whenNotActive" fill="hold" evtFilter="cancelBubble" nodeType="interactiveSeq">
                <p:stCondLst>
                  <p:cond evt="onClick" delay="0">
                    <p:tgtEl>
                      <p:spTgt spid="7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4" fill="hold">
                      <p:stCondLst>
                        <p:cond delay="0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2000" fill="hold"/>
                                        <p:tgtEl>
                                          <p:spTgt spid="731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8" presetID="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1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2000"/>
                            </p:stCondLst>
                            <p:childTnLst>
                              <p:par>
                                <p:cTn id="263" presetID="2" presetClass="exit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0"/>
                  </p:tgtEl>
                </p:cond>
              </p:nextCondLst>
            </p:seq>
            <p:seq concurrent="1" nextAc="seek">
              <p:cTn id="267" restart="whenNotActive" fill="hold" evtFilter="cancelBubble" nodeType="interactiveSeq">
                <p:stCondLst>
                  <p:cond evt="onClick" delay="0">
                    <p:tgtEl>
                      <p:spTgt spid="7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8" fill="hold">
                      <p:stCondLst>
                        <p:cond delay="0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1" dur="2000" fill="hold"/>
                                        <p:tgtEl>
                                          <p:spTgt spid="731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2" presetID="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7" presetID="2" presetClass="exit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1"/>
                  </p:tgtEl>
                </p:cond>
              </p:nextCondLst>
            </p:seq>
            <p:seq concurrent="1" nextAc="seek">
              <p:cTn id="281" restart="whenNotActive" fill="hold" evtFilter="cancelBubble" nodeType="interactiveSeq">
                <p:stCondLst>
                  <p:cond evt="onClick" delay="0">
                    <p:tgtEl>
                      <p:spTgt spid="7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2" fill="hold">
                      <p:stCondLst>
                        <p:cond delay="0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5" dur="2000" fill="hold"/>
                                        <p:tgtEl>
                                          <p:spTgt spid="731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6" presetID="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0" fill="hold">
                            <p:stCondLst>
                              <p:cond delay="2000"/>
                            </p:stCondLst>
                            <p:childTnLst>
                              <p:par>
                                <p:cTn id="291" presetID="2" presetClass="exit" presetSubtype="4" fill="hold" grpId="2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2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2"/>
                  </p:tgtEl>
                </p:cond>
              </p:nextCondLst>
            </p:seq>
            <p:seq concurrent="1" nextAc="seek">
              <p:cTn id="295" restart="whenNotActive" fill="hold" evtFilter="cancelBubble" nodeType="interactiveSeq">
                <p:stCondLst>
                  <p:cond evt="onClick" delay="0">
                    <p:tgtEl>
                      <p:spTgt spid="7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6" fill="hold">
                      <p:stCondLst>
                        <p:cond delay="0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9" dur="2000" fill="hold"/>
                                        <p:tgtEl>
                                          <p:spTgt spid="731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0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2000"/>
                            </p:stCondLst>
                            <p:childTnLst>
                              <p:par>
                                <p:cTn id="305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6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3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7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2000" fill="hold"/>
                                        <p:tgtEl>
                                          <p:spTgt spid="731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8" presetID="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000"/>
                            </p:stCondLst>
                            <p:childTnLst>
                              <p:par>
                                <p:cTn id="323" presetID="2" presetClass="exit" presetSubtype="4" fill="hold" grpId="3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4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73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2000" fill="hold"/>
                                        <p:tgtEl>
                                          <p:spTgt spid="73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2" presetID="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37" presetID="2" presetClass="exit" presetSubtype="4" fill="hold" grpId="3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5"/>
                  </p:tgtEl>
                </p:cond>
              </p:nextCondLst>
            </p:seq>
            <p:seq concurrent="1" nextAc="seek">
              <p:cTn id="341" restart="whenNotActive" fill="hold" evtFilter="cancelBubble" nodeType="interactiveSeq">
                <p:stCondLst>
                  <p:cond evt="onClick" delay="0">
                    <p:tgtEl>
                      <p:spTgt spid="73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2" fill="hold">
                      <p:stCondLst>
                        <p:cond delay="0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5" dur="2000" fill="hold"/>
                                        <p:tgtEl>
                                          <p:spTgt spid="731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46" presetID="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2000"/>
                            </p:stCondLst>
                            <p:childTnLst>
                              <p:par>
                                <p:cTn id="351" presetID="2" presetClass="exit" presetSubtype="4" fill="hold" grpId="3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6"/>
                  </p:tgtEl>
                </p:cond>
              </p:nextCondLst>
            </p:seq>
            <p:seq concurrent="1" nextAc="seek">
              <p:cTn id="355" restart="whenNotActive" fill="hold" evtFilter="cancelBubble" nodeType="interactiveSeq">
                <p:stCondLst>
                  <p:cond evt="onClick" delay="0">
                    <p:tgtEl>
                      <p:spTgt spid="73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6" fill="hold">
                      <p:stCondLst>
                        <p:cond delay="0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9" dur="2000" fill="hold"/>
                                        <p:tgtEl>
                                          <p:spTgt spid="731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0" presetID="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2000"/>
                            </p:stCondLst>
                            <p:childTnLst>
                              <p:par>
                                <p:cTn id="365" presetID="2" presetClass="exit" presetSubtype="4" fill="hold" grpId="3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6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7"/>
                  </p:tgtEl>
                </p:cond>
              </p:nextCondLst>
            </p:seq>
            <p:seq concurrent="1" nextAc="seek">
              <p:cTn id="369" restart="whenNotActive" fill="hold" evtFilter="cancelBubble" nodeType="interactiveSeq">
                <p:stCondLst>
                  <p:cond evt="onClick" delay="0">
                    <p:tgtEl>
                      <p:spTgt spid="7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0" fill="hold">
                      <p:stCondLst>
                        <p:cond delay="0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3" dur="2000" fill="hold"/>
                                        <p:tgtEl>
                                          <p:spTgt spid="731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4" presetID="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2000"/>
                            </p:stCondLst>
                            <p:childTnLst>
                              <p:par>
                                <p:cTn id="379" presetID="2" presetClass="exit" presetSubtype="4" fill="hold" grpId="3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0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8"/>
                  </p:tgtEl>
                </p:cond>
              </p:nextCondLst>
            </p:seq>
            <p:seq concurrent="1" nextAc="seek">
              <p:cTn id="383" restart="whenNotActive" fill="hold" evtFilter="cancelBubble" nodeType="interactiveSeq">
                <p:stCondLst>
                  <p:cond evt="onClick" delay="0">
                    <p:tgtEl>
                      <p:spTgt spid="73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4" fill="hold">
                      <p:stCondLst>
                        <p:cond delay="0"/>
                      </p:stCondLst>
                      <p:childTnLst>
                        <p:par>
                          <p:cTn id="385" fill="hold">
                            <p:stCondLst>
                              <p:cond delay="0"/>
                            </p:stCondLst>
                            <p:childTnLst>
                              <p:par>
                                <p:cTn id="3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7" dur="2000" fill="hold"/>
                                        <p:tgtEl>
                                          <p:spTgt spid="731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8" presetID="2" presetClass="entr" presetSubtype="4" fill="hold" grpId="4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2000"/>
                            </p:stCondLst>
                            <p:childTnLst>
                              <p:par>
                                <p:cTn id="393" presetID="2" presetClass="exit" presetSubtype="4" fill="hold" grpId="4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4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19"/>
                  </p:tgtEl>
                </p:cond>
              </p:nextCondLst>
            </p:seq>
            <p:seq concurrent="1" nextAc="seek">
              <p:cTn id="397" restart="whenNotActive" fill="hold" evtFilter="cancelBubble" nodeType="interactiveSeq">
                <p:stCondLst>
                  <p:cond evt="onClick" delay="0">
                    <p:tgtEl>
                      <p:spTgt spid="73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8" fill="hold">
                      <p:stCondLst>
                        <p:cond delay="0"/>
                      </p:stCondLst>
                      <p:childTnLst>
                        <p:par>
                          <p:cTn id="399" fill="hold">
                            <p:stCondLst>
                              <p:cond delay="0"/>
                            </p:stCondLst>
                            <p:childTnLst>
                              <p:par>
                                <p:cTn id="40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1" dur="2000" fill="hold"/>
                                        <p:tgtEl>
                                          <p:spTgt spid="732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2" presetID="2" presetClass="entr" presetSubtype="4" fill="hold" grpId="4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2000"/>
                            </p:stCondLst>
                            <p:childTnLst>
                              <p:par>
                                <p:cTn id="407" presetID="2" presetClass="exit" presetSubtype="4" fill="hold" grpId="4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8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0"/>
                  </p:tgtEl>
                </p:cond>
              </p:nextCondLst>
            </p:seq>
            <p:seq concurrent="1" nextAc="seek">
              <p:cTn id="411" restart="whenNotActive" fill="hold" evtFilter="cancelBubble" nodeType="interactiveSeq">
                <p:stCondLst>
                  <p:cond evt="onClick" delay="0">
                    <p:tgtEl>
                      <p:spTgt spid="73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2" fill="hold">
                      <p:stCondLst>
                        <p:cond delay="0"/>
                      </p:stCondLst>
                      <p:childTnLst>
                        <p:par>
                          <p:cTn id="413" fill="hold">
                            <p:stCondLst>
                              <p:cond delay="0"/>
                            </p:stCondLst>
                            <p:childTnLst>
                              <p:par>
                                <p:cTn id="4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5" dur="2000" fill="hold"/>
                                        <p:tgtEl>
                                          <p:spTgt spid="732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6" presetID="2" presetClass="entr" presetSubtype="4" fill="hold" grpId="4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>
                            <p:stCondLst>
                              <p:cond delay="2000"/>
                            </p:stCondLst>
                            <p:childTnLst>
                              <p:par>
                                <p:cTn id="421" presetID="2" presetClass="exit" presetSubtype="4" fill="hold" grpId="4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2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1"/>
                  </p:tgtEl>
                </p:cond>
              </p:nextCondLst>
            </p:seq>
            <p:seq concurrent="1" nextAc="seek">
              <p:cTn id="425" restart="whenNotActive" fill="hold" evtFilter="cancelBubble" nodeType="interactiveSeq">
                <p:stCondLst>
                  <p:cond evt="onClick" delay="0">
                    <p:tgtEl>
                      <p:spTgt spid="73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6" fill="hold">
                      <p:stCondLst>
                        <p:cond delay="0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9" dur="2000" fill="hold"/>
                                        <p:tgtEl>
                                          <p:spTgt spid="732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0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2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2000"/>
                            </p:stCondLst>
                            <p:childTnLst>
                              <p:par>
                                <p:cTn id="435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6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0" dur="100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1" dur="1000"/>
                                        <p:tgtEl>
                                          <p:spTgt spid="7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2" dur="10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2"/>
                  </p:tgtEl>
                </p:cond>
              </p:nextCondLst>
            </p:seq>
            <p:seq concurrent="1" nextAc="seek">
              <p:cTn id="444" restart="whenNotActive" fill="hold" evtFilter="cancelBubble" nodeType="interactiveSeq">
                <p:stCondLst>
                  <p:cond evt="onClick" delay="0">
                    <p:tgtEl>
                      <p:spTgt spid="7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5" fill="hold">
                      <p:stCondLst>
                        <p:cond delay="0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8" dur="2000" fill="hold"/>
                                        <p:tgtEl>
                                          <p:spTgt spid="732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9" presetID="2" presetClass="entr" presetSubtype="4" fill="hold" grpId="4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3" fill="hold">
                            <p:stCondLst>
                              <p:cond delay="2000"/>
                            </p:stCondLst>
                            <p:childTnLst>
                              <p:par>
                                <p:cTn id="454" presetID="2" presetClass="exit" presetSubtype="4" fill="hold" grpId="4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5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3"/>
                  </p:tgtEl>
                </p:cond>
              </p:nextCondLst>
            </p:seq>
            <p:seq concurrent="1" nextAc="seek">
              <p:cTn id="458" restart="whenNotActive" fill="hold" evtFilter="cancelBubble" nodeType="interactiveSeq">
                <p:stCondLst>
                  <p:cond evt="onClick" delay="0">
                    <p:tgtEl>
                      <p:spTgt spid="7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9" fill="hold">
                      <p:stCondLst>
                        <p:cond delay="0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2" dur="2000" fill="hold"/>
                                        <p:tgtEl>
                                          <p:spTgt spid="732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3" presetID="2" presetClass="entr" presetSubtype="4" fill="hold" grpId="4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7" fill="hold">
                            <p:stCondLst>
                              <p:cond delay="2000"/>
                            </p:stCondLst>
                            <p:childTnLst>
                              <p:par>
                                <p:cTn id="468" presetID="2" presetClass="exit" presetSubtype="4" fill="hold" grpId="4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/>
                                        <p:tgtEl>
                                          <p:spTgt spid="7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5"/>
                  </p:tgtEl>
                </p:cond>
              </p:nextCondLst>
            </p:seq>
            <p:seq concurrent="1" nextAc="seek">
              <p:cTn id="472" restart="whenNotActive" fill="hold" evtFilter="cancelBubble" nodeType="interactiveSeq">
                <p:stCondLst>
                  <p:cond evt="onClick" delay="0">
                    <p:tgtEl>
                      <p:spTgt spid="73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3" fill="hold">
                      <p:stCondLst>
                        <p:cond delay="0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6" dur="2000" fill="hold"/>
                                        <p:tgtEl>
                                          <p:spTgt spid="732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7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9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 fill="hold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2000"/>
                            </p:stCondLst>
                            <p:childTnLst>
                              <p:par>
                                <p:cTn id="482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3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/>
                                        <p:tgtEl>
                                          <p:spTgt spid="7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7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26"/>
                  </p:tgtEl>
                </p:cond>
              </p:nextCondLst>
            </p:seq>
          </p:childTnLst>
        </p:cTn>
      </p:par>
    </p:tnLst>
    <p:bldLst>
      <p:bldP spid="7175" grpId="0" animBg="1"/>
      <p:bldP spid="7188" grpId="0" animBg="1"/>
      <p:bldP spid="7189" grpId="0" animBg="1"/>
      <p:bldP spid="7190" grpId="0" animBg="1"/>
      <p:bldP spid="7191" grpId="0" animBg="1"/>
      <p:bldP spid="7192" grpId="0" animBg="1"/>
      <p:bldP spid="7193" grpId="0" animBg="1"/>
      <p:bldP spid="7194" grpId="0" animBg="1"/>
      <p:bldP spid="7293" grpId="0" animBg="1"/>
      <p:bldP spid="7293" grpId="1" animBg="1"/>
      <p:bldP spid="7293" grpId="2" animBg="1"/>
      <p:bldP spid="7293" grpId="3" animBg="1"/>
      <p:bldP spid="7293" grpId="4" animBg="1"/>
      <p:bldP spid="7293" grpId="5" animBg="1"/>
      <p:bldP spid="7293" grpId="6" animBg="1"/>
      <p:bldP spid="7293" grpId="7" animBg="1"/>
      <p:bldP spid="7293" grpId="8" animBg="1"/>
      <p:bldP spid="7293" grpId="9" animBg="1"/>
      <p:bldP spid="7293" grpId="10" animBg="1"/>
      <p:bldP spid="7293" grpId="11" animBg="1"/>
      <p:bldP spid="7293" grpId="12" animBg="1"/>
      <p:bldP spid="7293" grpId="13" animBg="1"/>
      <p:bldP spid="7294" grpId="0"/>
      <p:bldP spid="7295" grpId="0"/>
      <p:bldP spid="7296" grpId="0"/>
      <p:bldP spid="7297" grpId="0"/>
      <p:bldP spid="7298" grpId="0"/>
      <p:bldP spid="7299" grpId="0"/>
      <p:bldP spid="7300" grpId="0"/>
      <p:bldP spid="7301" grpId="0"/>
      <p:bldP spid="7302" grpId="0"/>
      <p:bldP spid="7303" grpId="0"/>
      <p:bldP spid="7304" grpId="0"/>
      <p:bldP spid="7305" grpId="0"/>
      <p:bldP spid="7306" grpId="0"/>
      <p:bldP spid="7307" grpId="0"/>
      <p:bldP spid="7308" grpId="0"/>
      <p:bldP spid="7309" grpId="0"/>
      <p:bldP spid="7310" grpId="0"/>
      <p:bldP spid="7311" grpId="0"/>
      <p:bldP spid="7312" grpId="0"/>
      <p:bldP spid="7313" grpId="0"/>
      <p:bldP spid="7314" grpId="0"/>
      <p:bldP spid="7315" grpId="0"/>
      <p:bldP spid="7316" grpId="0"/>
      <p:bldP spid="7317" grpId="0"/>
      <p:bldP spid="7318" grpId="0"/>
      <p:bldP spid="7319" grpId="0"/>
      <p:bldP spid="7320" grpId="0"/>
      <p:bldP spid="7321" grpId="0"/>
      <p:bldP spid="7322" grpId="0"/>
      <p:bldP spid="7323" grpId="0"/>
      <p:bldP spid="7325" grpId="0"/>
      <p:bldP spid="7326" grpId="0"/>
      <p:bldP spid="7328" grpId="0" animBg="1"/>
      <p:bldP spid="7328" grpId="1" animBg="1"/>
      <p:bldP spid="7328" grpId="2" animBg="1"/>
      <p:bldP spid="7328" grpId="3" animBg="1"/>
      <p:bldP spid="7328" grpId="4" animBg="1"/>
      <p:bldP spid="7328" grpId="5" animBg="1"/>
      <p:bldP spid="7328" grpId="6" animBg="1"/>
      <p:bldP spid="7328" grpId="7" animBg="1"/>
      <p:bldP spid="7328" grpId="8" animBg="1"/>
      <p:bldP spid="7328" grpId="9" animBg="1"/>
      <p:bldP spid="7328" grpId="10" animBg="1"/>
      <p:bldP spid="7328" grpId="11" animBg="1"/>
      <p:bldP spid="7328" grpId="12" animBg="1"/>
      <p:bldP spid="7328" grpId="13" animBg="1"/>
      <p:bldP spid="7328" grpId="14" animBg="1"/>
      <p:bldP spid="7328" grpId="15" animBg="1"/>
      <p:bldP spid="7328" grpId="16" animBg="1"/>
      <p:bldP spid="7328" grpId="17" animBg="1"/>
      <p:bldP spid="7328" grpId="18" animBg="1"/>
      <p:bldP spid="7328" grpId="19" animBg="1"/>
      <p:bldP spid="7328" grpId="20" animBg="1"/>
      <p:bldP spid="7328" grpId="21" animBg="1"/>
      <p:bldP spid="7328" grpId="22" animBg="1"/>
      <p:bldP spid="7328" grpId="23" animBg="1"/>
      <p:bldP spid="7328" grpId="24" animBg="1"/>
      <p:bldP spid="7328" grpId="25" animBg="1"/>
      <p:bldP spid="7328" grpId="26" animBg="1"/>
      <p:bldP spid="7328" grpId="27" animBg="1"/>
      <p:bldP spid="7328" grpId="28" animBg="1"/>
      <p:bldP spid="7328" grpId="29" animBg="1"/>
      <p:bldP spid="7328" grpId="30" animBg="1"/>
      <p:bldP spid="7328" grpId="31" animBg="1"/>
      <p:bldP spid="7328" grpId="32" animBg="1"/>
      <p:bldP spid="7328" grpId="33" animBg="1"/>
      <p:bldP spid="7328" grpId="34" animBg="1"/>
      <p:bldP spid="7328" grpId="35" animBg="1"/>
      <p:bldP spid="7328" grpId="36" animBg="1"/>
      <p:bldP spid="7328" grpId="37" animBg="1"/>
      <p:bldP spid="7328" grpId="38" animBg="1"/>
      <p:bldP spid="7328" grpId="39" animBg="1"/>
      <p:bldP spid="7328" grpId="40" animBg="1"/>
      <p:bldP spid="7328" grpId="41" animBg="1"/>
      <p:bldP spid="7328" grpId="42" animBg="1"/>
      <p:bldP spid="7328" grpId="43" animBg="1"/>
      <p:bldP spid="7328" grpId="44" animBg="1"/>
      <p:bldP spid="7328" grpId="45" animBg="1"/>
      <p:bldP spid="7328" grpId="46" animBg="1"/>
      <p:bldP spid="7328" grpId="47" animBg="1"/>
      <p:bldP spid="7328" grpId="48" animBg="1"/>
      <p:bldP spid="7328" grpId="49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Рекламная пауза</a:t>
            </a:r>
          </a:p>
        </p:txBody>
      </p:sp>
      <p:pic>
        <p:nvPicPr>
          <p:cNvPr id="5123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9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10" descr="Безымянный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58963"/>
            <a:ext cx="9144000" cy="286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Второй тур</a:t>
            </a:r>
          </a:p>
        </p:txBody>
      </p:sp>
      <p:sp>
        <p:nvSpPr>
          <p:cNvPr id="6147" name="WordArt 3"/>
          <p:cNvSpPr>
            <a:spLocks noChangeArrowheads="1" noChangeShapeType="1" noTextEdit="1"/>
          </p:cNvSpPr>
          <p:nvPr/>
        </p:nvSpPr>
        <p:spPr bwMode="auto">
          <a:xfrm>
            <a:off x="468313" y="1628775"/>
            <a:ext cx="78581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Вопросы для отбора участников</a:t>
            </a:r>
          </a:p>
        </p:txBody>
      </p:sp>
      <p:sp>
        <p:nvSpPr>
          <p:cNvPr id="8196" name="AutoShape 4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В мужской или женской среде </a:t>
            </a:r>
          </a:p>
          <a:p>
            <a:r>
              <a:rPr lang="ru-RU" sz="3200" b="1">
                <a:solidFill>
                  <a:srgbClr val="990000"/>
                </a:solidFill>
              </a:rPr>
              <a:t>первоначально появились частушки?</a:t>
            </a:r>
          </a:p>
        </p:txBody>
      </p:sp>
      <p:sp>
        <p:nvSpPr>
          <p:cNvPr id="8197" name="AutoShape 5"/>
          <p:cNvSpPr>
            <a:spLocks noChangeArrowheads="1"/>
          </p:cNvSpPr>
          <p:nvPr/>
        </p:nvSpPr>
        <p:spPr bwMode="auto">
          <a:xfrm>
            <a:off x="395288" y="2997200"/>
            <a:ext cx="8424862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Сколько строчек обычно было в </a:t>
            </a:r>
          </a:p>
          <a:p>
            <a:r>
              <a:rPr lang="ru-RU" sz="3200" b="1">
                <a:solidFill>
                  <a:srgbClr val="990000"/>
                </a:solidFill>
              </a:rPr>
              <a:t>ранних частушках?</a:t>
            </a:r>
          </a:p>
        </p:txBody>
      </p:sp>
      <p:sp>
        <p:nvSpPr>
          <p:cNvPr id="8198" name="AutoShape 6"/>
          <p:cNvSpPr>
            <a:spLocks noChangeArrowheads="1"/>
          </p:cNvSpPr>
          <p:nvPr/>
        </p:nvSpPr>
        <p:spPr bwMode="auto">
          <a:xfrm>
            <a:off x="395288" y="2924175"/>
            <a:ext cx="8424862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Есть ли толкование слова «частушки» </a:t>
            </a:r>
          </a:p>
          <a:p>
            <a:r>
              <a:rPr lang="ru-RU" sz="3200" b="1">
                <a:solidFill>
                  <a:srgbClr val="990000"/>
                </a:solidFill>
              </a:rPr>
              <a:t>в «Словаре живого великорусского</a:t>
            </a:r>
          </a:p>
          <a:p>
            <a:r>
              <a:rPr lang="ru-RU" sz="3200" b="1">
                <a:solidFill>
                  <a:srgbClr val="990000"/>
                </a:solidFill>
              </a:rPr>
              <a:t>Языка В. И. Даля?</a:t>
            </a:r>
          </a:p>
        </p:txBody>
      </p:sp>
      <p:pic>
        <p:nvPicPr>
          <p:cNvPr id="6151" name="Picture 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8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9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0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11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3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3000"/>
                                        <p:tgtEl>
                                          <p:spTgt spid="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  <p:bldP spid="819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Задание второго тура</a:t>
            </a: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323850" y="1557338"/>
            <a:ext cx="8424863" cy="1944687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Назовите ещё одно название </a:t>
            </a:r>
          </a:p>
          <a:p>
            <a:r>
              <a:rPr lang="ru-RU" sz="3200" b="1">
                <a:solidFill>
                  <a:srgbClr val="990000"/>
                </a:solidFill>
              </a:rPr>
              <a:t>частушки, произошедшее от возгласа?</a:t>
            </a:r>
          </a:p>
        </p:txBody>
      </p:sp>
      <p:pic>
        <p:nvPicPr>
          <p:cNvPr id="7172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0" y="36449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1187450" y="4149725"/>
            <a:ext cx="865188" cy="863600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411413" y="36449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492500" y="40052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Х</a:t>
            </a:r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4716463" y="36449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5795963" y="39338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Ш</a:t>
            </a:r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6948488" y="3573463"/>
            <a:ext cx="1008062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</a:t>
            </a:r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8135938" y="38608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9269" name="Rectangle 53"/>
          <p:cNvSpPr>
            <a:spLocks noChangeArrowheads="1"/>
          </p:cNvSpPr>
          <p:nvPr/>
        </p:nvSpPr>
        <p:spPr bwMode="auto">
          <a:xfrm>
            <a:off x="0" y="3644900"/>
            <a:ext cx="1008063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0" name="Rectangle 54"/>
          <p:cNvSpPr>
            <a:spLocks noChangeArrowheads="1"/>
          </p:cNvSpPr>
          <p:nvPr/>
        </p:nvSpPr>
        <p:spPr bwMode="auto">
          <a:xfrm>
            <a:off x="1116013" y="41497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1" name="Rectangle 55"/>
          <p:cNvSpPr>
            <a:spLocks noChangeArrowheads="1"/>
          </p:cNvSpPr>
          <p:nvPr/>
        </p:nvSpPr>
        <p:spPr bwMode="auto">
          <a:xfrm>
            <a:off x="2411413" y="36449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2" name="Rectangle 56"/>
          <p:cNvSpPr>
            <a:spLocks noChangeArrowheads="1"/>
          </p:cNvSpPr>
          <p:nvPr/>
        </p:nvSpPr>
        <p:spPr bwMode="auto">
          <a:xfrm>
            <a:off x="3492500" y="4005263"/>
            <a:ext cx="1008063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3" name="Rectangle 57"/>
          <p:cNvSpPr>
            <a:spLocks noChangeArrowheads="1"/>
          </p:cNvSpPr>
          <p:nvPr/>
        </p:nvSpPr>
        <p:spPr bwMode="auto">
          <a:xfrm>
            <a:off x="4716463" y="36449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4" name="Rectangle 58"/>
          <p:cNvSpPr>
            <a:spLocks noChangeArrowheads="1"/>
          </p:cNvSpPr>
          <p:nvPr/>
        </p:nvSpPr>
        <p:spPr bwMode="auto">
          <a:xfrm>
            <a:off x="5795963" y="3933825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6948488" y="3573463"/>
            <a:ext cx="1008062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8135938" y="3860800"/>
            <a:ext cx="1008062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1571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а</a:t>
            </a: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1952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б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2333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в</a:t>
            </a:r>
          </a:p>
        </p:txBody>
      </p:sp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2714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г</a:t>
            </a:r>
          </a:p>
        </p:txBody>
      </p:sp>
      <p:sp>
        <p:nvSpPr>
          <p:cNvPr id="9281" name="Text Box 65"/>
          <p:cNvSpPr txBox="1">
            <a:spLocks noChangeArrowheads="1"/>
          </p:cNvSpPr>
          <p:nvPr/>
        </p:nvSpPr>
        <p:spPr bwMode="auto">
          <a:xfrm>
            <a:off x="3095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д</a:t>
            </a:r>
          </a:p>
        </p:txBody>
      </p:sp>
      <p:sp>
        <p:nvSpPr>
          <p:cNvPr id="9282" name="Text Box 66"/>
          <p:cNvSpPr txBox="1">
            <a:spLocks noChangeArrowheads="1"/>
          </p:cNvSpPr>
          <p:nvPr/>
        </p:nvSpPr>
        <p:spPr bwMode="auto">
          <a:xfrm>
            <a:off x="3476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е</a:t>
            </a:r>
          </a:p>
        </p:txBody>
      </p:sp>
      <p:sp>
        <p:nvSpPr>
          <p:cNvPr id="9283" name="Text Box 67"/>
          <p:cNvSpPr txBox="1">
            <a:spLocks noChangeArrowheads="1"/>
          </p:cNvSpPr>
          <p:nvPr/>
        </p:nvSpPr>
        <p:spPr bwMode="auto">
          <a:xfrm>
            <a:off x="38576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ж</a:t>
            </a:r>
          </a:p>
        </p:txBody>
      </p:sp>
      <p:sp>
        <p:nvSpPr>
          <p:cNvPr id="9284" name="Text Box 68"/>
          <p:cNvSpPr txBox="1">
            <a:spLocks noChangeArrowheads="1"/>
          </p:cNvSpPr>
          <p:nvPr/>
        </p:nvSpPr>
        <p:spPr bwMode="auto">
          <a:xfrm>
            <a:off x="43148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з</a:t>
            </a:r>
          </a:p>
        </p:txBody>
      </p:sp>
      <p:sp>
        <p:nvSpPr>
          <p:cNvPr id="9285" name="Text Box 69"/>
          <p:cNvSpPr txBox="1">
            <a:spLocks noChangeArrowheads="1"/>
          </p:cNvSpPr>
          <p:nvPr/>
        </p:nvSpPr>
        <p:spPr bwMode="auto">
          <a:xfrm>
            <a:off x="46958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и</a:t>
            </a:r>
          </a:p>
        </p:txBody>
      </p:sp>
      <p:sp>
        <p:nvSpPr>
          <p:cNvPr id="9286" name="Text Box 70"/>
          <p:cNvSpPr txBox="1">
            <a:spLocks noChangeArrowheads="1"/>
          </p:cNvSpPr>
          <p:nvPr/>
        </p:nvSpPr>
        <p:spPr bwMode="auto">
          <a:xfrm>
            <a:off x="51530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й</a:t>
            </a:r>
          </a:p>
        </p:txBody>
      </p:sp>
      <p:sp>
        <p:nvSpPr>
          <p:cNvPr id="9287" name="Text Box 71"/>
          <p:cNvSpPr txBox="1">
            <a:spLocks noChangeArrowheads="1"/>
          </p:cNvSpPr>
          <p:nvPr/>
        </p:nvSpPr>
        <p:spPr bwMode="auto">
          <a:xfrm>
            <a:off x="5610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к</a:t>
            </a:r>
          </a:p>
        </p:txBody>
      </p:sp>
      <p:sp>
        <p:nvSpPr>
          <p:cNvPr id="9288" name="Text Box 72"/>
          <p:cNvSpPr txBox="1">
            <a:spLocks noChangeArrowheads="1"/>
          </p:cNvSpPr>
          <p:nvPr/>
        </p:nvSpPr>
        <p:spPr bwMode="auto">
          <a:xfrm>
            <a:off x="5991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л</a:t>
            </a:r>
          </a:p>
        </p:txBody>
      </p:sp>
      <p:sp>
        <p:nvSpPr>
          <p:cNvPr id="9289" name="Text Box 73"/>
          <p:cNvSpPr txBox="1">
            <a:spLocks noChangeArrowheads="1"/>
          </p:cNvSpPr>
          <p:nvPr/>
        </p:nvSpPr>
        <p:spPr bwMode="auto">
          <a:xfrm>
            <a:off x="6372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м</a:t>
            </a:r>
          </a:p>
        </p:txBody>
      </p:sp>
      <p:sp>
        <p:nvSpPr>
          <p:cNvPr id="9290" name="Text Box 74"/>
          <p:cNvSpPr txBox="1">
            <a:spLocks noChangeArrowheads="1"/>
          </p:cNvSpPr>
          <p:nvPr/>
        </p:nvSpPr>
        <p:spPr bwMode="auto">
          <a:xfrm>
            <a:off x="6753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н</a:t>
            </a:r>
          </a:p>
        </p:txBody>
      </p:sp>
      <p:sp>
        <p:nvSpPr>
          <p:cNvPr id="9291" name="Text Box 75"/>
          <p:cNvSpPr txBox="1">
            <a:spLocks noChangeArrowheads="1"/>
          </p:cNvSpPr>
          <p:nvPr/>
        </p:nvSpPr>
        <p:spPr bwMode="auto">
          <a:xfrm>
            <a:off x="71342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о</a:t>
            </a:r>
          </a:p>
        </p:txBody>
      </p:sp>
      <p:sp>
        <p:nvSpPr>
          <p:cNvPr id="9292" name="Text Box 76"/>
          <p:cNvSpPr txBox="1">
            <a:spLocks noChangeArrowheads="1"/>
          </p:cNvSpPr>
          <p:nvPr/>
        </p:nvSpPr>
        <p:spPr bwMode="auto">
          <a:xfrm>
            <a:off x="75914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п</a:t>
            </a:r>
          </a:p>
        </p:txBody>
      </p:sp>
      <p:sp>
        <p:nvSpPr>
          <p:cNvPr id="9293" name="Text Box 77"/>
          <p:cNvSpPr txBox="1">
            <a:spLocks noChangeArrowheads="1"/>
          </p:cNvSpPr>
          <p:nvPr/>
        </p:nvSpPr>
        <p:spPr bwMode="auto">
          <a:xfrm>
            <a:off x="1571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р</a:t>
            </a:r>
          </a:p>
        </p:txBody>
      </p:sp>
      <p:sp>
        <p:nvSpPr>
          <p:cNvPr id="9294" name="Text Box 78"/>
          <p:cNvSpPr txBox="1">
            <a:spLocks noChangeArrowheads="1"/>
          </p:cNvSpPr>
          <p:nvPr/>
        </p:nvSpPr>
        <p:spPr bwMode="auto">
          <a:xfrm>
            <a:off x="1952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с</a:t>
            </a:r>
          </a:p>
        </p:txBody>
      </p:sp>
      <p:sp>
        <p:nvSpPr>
          <p:cNvPr id="9295" name="Text Box 79"/>
          <p:cNvSpPr txBox="1">
            <a:spLocks noChangeArrowheads="1"/>
          </p:cNvSpPr>
          <p:nvPr/>
        </p:nvSpPr>
        <p:spPr bwMode="auto">
          <a:xfrm>
            <a:off x="2333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т</a:t>
            </a:r>
          </a:p>
        </p:txBody>
      </p:sp>
      <p:sp>
        <p:nvSpPr>
          <p:cNvPr id="9296" name="Text Box 80"/>
          <p:cNvSpPr txBox="1">
            <a:spLocks noChangeArrowheads="1"/>
          </p:cNvSpPr>
          <p:nvPr/>
        </p:nvSpPr>
        <p:spPr bwMode="auto">
          <a:xfrm>
            <a:off x="2714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у</a:t>
            </a:r>
          </a:p>
        </p:txBody>
      </p:sp>
      <p:sp>
        <p:nvSpPr>
          <p:cNvPr id="9297" name="Text Box 81"/>
          <p:cNvSpPr txBox="1">
            <a:spLocks noChangeArrowheads="1"/>
          </p:cNvSpPr>
          <p:nvPr/>
        </p:nvSpPr>
        <p:spPr bwMode="auto">
          <a:xfrm>
            <a:off x="3095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ф</a:t>
            </a:r>
          </a:p>
        </p:txBody>
      </p:sp>
      <p:sp>
        <p:nvSpPr>
          <p:cNvPr id="9298" name="Text Box 82"/>
          <p:cNvSpPr txBox="1">
            <a:spLocks noChangeArrowheads="1"/>
          </p:cNvSpPr>
          <p:nvPr/>
        </p:nvSpPr>
        <p:spPr bwMode="auto">
          <a:xfrm>
            <a:off x="3476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х</a:t>
            </a:r>
          </a:p>
        </p:txBody>
      </p:sp>
      <p:sp>
        <p:nvSpPr>
          <p:cNvPr id="9299" name="Text Box 83"/>
          <p:cNvSpPr txBox="1">
            <a:spLocks noChangeArrowheads="1"/>
          </p:cNvSpPr>
          <p:nvPr/>
        </p:nvSpPr>
        <p:spPr bwMode="auto">
          <a:xfrm>
            <a:off x="38576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ц</a:t>
            </a:r>
          </a:p>
        </p:txBody>
      </p:sp>
      <p:sp>
        <p:nvSpPr>
          <p:cNvPr id="9300" name="Text Box 84"/>
          <p:cNvSpPr txBox="1">
            <a:spLocks noChangeArrowheads="1"/>
          </p:cNvSpPr>
          <p:nvPr/>
        </p:nvSpPr>
        <p:spPr bwMode="auto">
          <a:xfrm>
            <a:off x="43148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ч</a:t>
            </a:r>
          </a:p>
        </p:txBody>
      </p:sp>
      <p:sp>
        <p:nvSpPr>
          <p:cNvPr id="9301" name="Text Box 85"/>
          <p:cNvSpPr txBox="1">
            <a:spLocks noChangeArrowheads="1"/>
          </p:cNvSpPr>
          <p:nvPr/>
        </p:nvSpPr>
        <p:spPr bwMode="auto">
          <a:xfrm>
            <a:off x="46958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ш</a:t>
            </a:r>
          </a:p>
        </p:txBody>
      </p:sp>
      <p:sp>
        <p:nvSpPr>
          <p:cNvPr id="9302" name="Text Box 86"/>
          <p:cNvSpPr txBox="1">
            <a:spLocks noChangeArrowheads="1"/>
          </p:cNvSpPr>
          <p:nvPr/>
        </p:nvSpPr>
        <p:spPr bwMode="auto">
          <a:xfrm>
            <a:off x="51530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щ</a:t>
            </a:r>
          </a:p>
        </p:txBody>
      </p:sp>
      <p:sp>
        <p:nvSpPr>
          <p:cNvPr id="9303" name="Text Box 87"/>
          <p:cNvSpPr txBox="1">
            <a:spLocks noChangeArrowheads="1"/>
          </p:cNvSpPr>
          <p:nvPr/>
        </p:nvSpPr>
        <p:spPr bwMode="auto">
          <a:xfrm>
            <a:off x="5610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ъ</a:t>
            </a:r>
          </a:p>
        </p:txBody>
      </p:sp>
      <p:sp>
        <p:nvSpPr>
          <p:cNvPr id="9304" name="Text Box 88"/>
          <p:cNvSpPr txBox="1">
            <a:spLocks noChangeArrowheads="1"/>
          </p:cNvSpPr>
          <p:nvPr/>
        </p:nvSpPr>
        <p:spPr bwMode="auto">
          <a:xfrm>
            <a:off x="5991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ы</a:t>
            </a:r>
          </a:p>
        </p:txBody>
      </p:sp>
      <p:sp>
        <p:nvSpPr>
          <p:cNvPr id="9305" name="Text Box 89"/>
          <p:cNvSpPr txBox="1">
            <a:spLocks noChangeArrowheads="1"/>
          </p:cNvSpPr>
          <p:nvPr/>
        </p:nvSpPr>
        <p:spPr bwMode="auto">
          <a:xfrm>
            <a:off x="6372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ь</a:t>
            </a:r>
          </a:p>
        </p:txBody>
      </p:sp>
      <p:sp>
        <p:nvSpPr>
          <p:cNvPr id="9306" name="Text Box 90"/>
          <p:cNvSpPr txBox="1">
            <a:spLocks noChangeArrowheads="1"/>
          </p:cNvSpPr>
          <p:nvPr/>
        </p:nvSpPr>
        <p:spPr bwMode="auto">
          <a:xfrm>
            <a:off x="6753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э</a:t>
            </a:r>
          </a:p>
        </p:txBody>
      </p:sp>
      <p:sp>
        <p:nvSpPr>
          <p:cNvPr id="7222" name="Text Box 91"/>
          <p:cNvSpPr txBox="1">
            <a:spLocks noChangeArrowheads="1"/>
          </p:cNvSpPr>
          <p:nvPr/>
        </p:nvSpPr>
        <p:spPr bwMode="auto">
          <a:xfrm>
            <a:off x="7515225" y="5970588"/>
            <a:ext cx="3810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Я</a:t>
            </a:r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71342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ю</a:t>
            </a:r>
          </a:p>
        </p:txBody>
      </p:sp>
      <p:sp>
        <p:nvSpPr>
          <p:cNvPr id="9309" name="Text Box 93"/>
          <p:cNvSpPr txBox="1">
            <a:spLocks noChangeArrowheads="1"/>
          </p:cNvSpPr>
          <p:nvPr/>
        </p:nvSpPr>
        <p:spPr bwMode="auto">
          <a:xfrm>
            <a:off x="75914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я</a:t>
            </a:r>
          </a:p>
        </p:txBody>
      </p:sp>
      <p:sp>
        <p:nvSpPr>
          <p:cNvPr id="9311" name="AutoShape 95"/>
          <p:cNvSpPr>
            <a:spLocks noChangeArrowheads="1"/>
          </p:cNvSpPr>
          <p:nvPr/>
        </p:nvSpPr>
        <p:spPr bwMode="auto">
          <a:xfrm>
            <a:off x="4787900" y="0"/>
            <a:ext cx="3959225" cy="2232025"/>
          </a:xfrm>
          <a:prstGeom prst="cloudCallout">
            <a:avLst>
              <a:gd name="adj1" fmla="val -80472"/>
              <a:gd name="adj2" fmla="val 65931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Есть такая буква!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У вас 40 баллов</a:t>
            </a:r>
          </a:p>
        </p:txBody>
      </p:sp>
      <p:sp>
        <p:nvSpPr>
          <p:cNvPr id="9312" name="AutoShape 96"/>
          <p:cNvSpPr>
            <a:spLocks noChangeArrowheads="1"/>
          </p:cNvSpPr>
          <p:nvPr/>
        </p:nvSpPr>
        <p:spPr bwMode="auto">
          <a:xfrm>
            <a:off x="4716463" y="836613"/>
            <a:ext cx="3384550" cy="1655762"/>
          </a:xfrm>
          <a:prstGeom prst="cloudCallout">
            <a:avLst>
              <a:gd name="adj1" fmla="val -83537"/>
              <a:gd name="adj2" fmla="val 5575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Нет такой буквы!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92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92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7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2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927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92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9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77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92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927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7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92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928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0"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92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3" dur="2000" fill="hold"/>
                                        <p:tgtEl>
                                          <p:spTgt spid="928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1"/>
                  </p:tgtEl>
                </p:cond>
              </p:nextCondLst>
            </p:seq>
            <p:seq concurrent="1" nextAc="seek">
              <p:cTn id="83" restart="whenNotActive" fill="hold" evtFilter="cancelBubble" nodeType="interactiveSeq">
                <p:stCondLst>
                  <p:cond evt="onClick" delay="0">
                    <p:tgtEl>
                      <p:spTgt spid="92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4" fill="hold">
                      <p:stCondLst>
                        <p:cond delay="0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2000" fill="hold"/>
                                        <p:tgtEl>
                                          <p:spTgt spid="928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2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92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1" dur="2000" fill="hold"/>
                                        <p:tgtEl>
                                          <p:spTgt spid="928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2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"/>
                            </p:stCondLst>
                            <p:childTnLst>
                              <p:par>
                                <p:cTn id="107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92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2000" fill="hold"/>
                                        <p:tgtEl>
                                          <p:spTgt spid="928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000"/>
                            </p:stCondLst>
                            <p:childTnLst>
                              <p:par>
                                <p:cTn id="121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4"/>
                  </p:tgtEl>
                </p:cond>
              </p:nextCondLst>
            </p:seq>
            <p:seq concurrent="1" nextAc="seek">
              <p:cTn id="125" restart="whenNotActive" fill="hold" evtFilter="cancelBubble" nodeType="interactiveSeq">
                <p:stCondLst>
                  <p:cond evt="onClick" delay="0">
                    <p:tgtEl>
                      <p:spTgt spid="92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6" fill="hold">
                      <p:stCondLst>
                        <p:cond delay="0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9" dur="2000" fill="hold"/>
                                        <p:tgtEl>
                                          <p:spTgt spid="928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92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92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5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92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2000" fill="hold"/>
                                        <p:tgtEl>
                                          <p:spTgt spid="928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6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928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000" fill="hold"/>
                                        <p:tgtEl>
                                          <p:spTgt spid="928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9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92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7"/>
                  </p:tgtEl>
                </p:cond>
              </p:nextCondLst>
            </p:seq>
            <p:seq concurrent="1" nextAc="seek">
              <p:cTn id="177" restart="whenNotActive" fill="hold" evtFilter="cancelBubble" nodeType="interactiveSeq">
                <p:stCondLst>
                  <p:cond evt="onClick" delay="0">
                    <p:tgtEl>
                      <p:spTgt spid="92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8" fill="hold">
                      <p:stCondLst>
                        <p:cond delay="0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1" dur="2000" fill="hold"/>
                                        <p:tgtEl>
                                          <p:spTgt spid="928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82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2000"/>
                            </p:stCondLst>
                            <p:childTnLst>
                              <p:par>
                                <p:cTn id="187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8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92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5" dur="2000" fill="hold"/>
                                        <p:tgtEl>
                                          <p:spTgt spid="928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6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2" presetClass="exit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89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92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929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000"/>
                            </p:stCondLst>
                            <p:childTnLst>
                              <p:par>
                                <p:cTn id="215" presetID="2" presetClass="exit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0"/>
                  </p:tgtEl>
                </p:cond>
              </p:nextCondLst>
            </p:seq>
            <p:seq concurrent="1" nextAc="seek">
              <p:cTn id="219" restart="whenNotActive" fill="hold" evtFilter="cancelBubble" nodeType="interactiveSeq">
                <p:stCondLst>
                  <p:cond evt="onClick" delay="0">
                    <p:tgtEl>
                      <p:spTgt spid="92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0" fill="hold">
                      <p:stCondLst>
                        <p:cond delay="0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3" dur="2000" fill="hold"/>
                                        <p:tgtEl>
                                          <p:spTgt spid="929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29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92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92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9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9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1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92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2000" fill="hold"/>
                                        <p:tgtEl>
                                          <p:spTgt spid="929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2" presetClass="exit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2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929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2000" fill="hold"/>
                                        <p:tgtEl>
                                          <p:spTgt spid="929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2" presetClass="exit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3"/>
                  </p:tgtEl>
                </p:cond>
              </p:nextCondLst>
            </p:seq>
            <p:seq concurrent="1" nextAc="seek">
              <p:cTn id="271" restart="whenNotActive" fill="hold" evtFilter="cancelBubble" nodeType="interactiveSeq">
                <p:stCondLst>
                  <p:cond evt="onClick" delay="0">
                    <p:tgtEl>
                      <p:spTgt spid="9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2" fill="hold">
                      <p:stCondLst>
                        <p:cond delay="0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5" dur="2000" fill="hold"/>
                                        <p:tgtEl>
                                          <p:spTgt spid="929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2000"/>
                            </p:stCondLst>
                            <p:childTnLst>
                              <p:par>
                                <p:cTn id="281" presetID="2" presetClass="exit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4"/>
                  </p:tgtEl>
                </p:cond>
              </p:nextCondLst>
            </p:seq>
            <p:seq concurrent="1" nextAc="seek">
              <p:cTn id="285" restart="whenNotActive" fill="hold" evtFilter="cancelBubble" nodeType="interactiveSeq">
                <p:stCondLst>
                  <p:cond evt="onClick" delay="0">
                    <p:tgtEl>
                      <p:spTgt spid="92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6" fill="hold">
                      <p:stCondLst>
                        <p:cond delay="0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9" dur="2000" fill="hold"/>
                                        <p:tgtEl>
                                          <p:spTgt spid="929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0" presetID="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4" fill="hold">
                            <p:stCondLst>
                              <p:cond delay="2000"/>
                            </p:stCondLst>
                            <p:childTnLst>
                              <p:par>
                                <p:cTn id="295" presetID="2" presetClass="exit" presetSubtype="4" fill="hold" grpId="2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6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5"/>
                  </p:tgtEl>
                </p:cond>
              </p:nextCondLst>
            </p:seq>
            <p:seq concurrent="1" nextAc="seek">
              <p:cTn id="299" restart="whenNotActive" fill="hold" evtFilter="cancelBubble" nodeType="interactiveSeq">
                <p:stCondLst>
                  <p:cond evt="onClick" delay="0">
                    <p:tgtEl>
                      <p:spTgt spid="92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0" fill="hold">
                      <p:stCondLst>
                        <p:cond delay="0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3" dur="2000" fill="hold"/>
                                        <p:tgtEl>
                                          <p:spTgt spid="929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4" presetID="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2000"/>
                            </p:stCondLst>
                            <p:childTnLst>
                              <p:par>
                                <p:cTn id="309" presetID="2" presetClass="exit" presetSubtype="4" fill="hold" grpId="3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0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6"/>
                  </p:tgtEl>
                </p:cond>
              </p:nextCondLst>
            </p:seq>
            <p:seq concurrent="1" nextAc="seek">
              <p:cTn id="313" restart="whenNotActive" fill="hold" evtFilter="cancelBubble" nodeType="interactiveSeq">
                <p:stCondLst>
                  <p:cond evt="onClick" delay="0">
                    <p:tgtEl>
                      <p:spTgt spid="92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4" fill="hold">
                      <p:stCondLst>
                        <p:cond delay="0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17" dur="2000" fill="hold"/>
                                        <p:tgtEl>
                                          <p:spTgt spid="929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18" presetID="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2000"/>
                            </p:stCondLst>
                            <p:childTnLst>
                              <p:par>
                                <p:cTn id="323" presetID="2" presetClass="exit" presetSubtype="4" fill="hold" grpId="3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7"/>
                  </p:tgtEl>
                </p:cond>
              </p:nextCondLst>
            </p:seq>
            <p:seq concurrent="1" nextAc="seek">
              <p:cTn id="327" restart="whenNotActive" fill="hold" evtFilter="cancelBubble" nodeType="interactiveSeq">
                <p:stCondLst>
                  <p:cond evt="onClick" delay="0">
                    <p:tgtEl>
                      <p:spTgt spid="929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8" fill="hold">
                      <p:stCondLst>
                        <p:cond delay="0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1" dur="2000" fill="hold"/>
                                        <p:tgtEl>
                                          <p:spTgt spid="929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2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4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37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92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9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92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9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8"/>
                  </p:tgtEl>
                </p:cond>
              </p:nextCondLst>
            </p:seq>
            <p:seq concurrent="1" nextAc="seek">
              <p:cTn id="351" restart="whenNotActive" fill="hold" evtFilter="cancelBubble" nodeType="interactiveSeq">
                <p:stCondLst>
                  <p:cond evt="onClick" delay="0">
                    <p:tgtEl>
                      <p:spTgt spid="929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2" fill="hold">
                      <p:stCondLst>
                        <p:cond delay="0"/>
                      </p:stCondLst>
                      <p:childTnLst>
                        <p:par>
                          <p:cTn id="353" fill="hold">
                            <p:stCondLst>
                              <p:cond delay="0"/>
                            </p:stCondLst>
                            <p:childTnLst>
                              <p:par>
                                <p:cTn id="35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5" dur="2000" fill="hold"/>
                                        <p:tgtEl>
                                          <p:spTgt spid="929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6" presetID="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0" fill="hold">
                            <p:stCondLst>
                              <p:cond delay="2000"/>
                            </p:stCondLst>
                            <p:childTnLst>
                              <p:par>
                                <p:cTn id="361" presetID="2" presetClass="exit" presetSubtype="4" fill="hold" grpId="3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2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99"/>
                  </p:tgtEl>
                </p:cond>
              </p:nextCondLst>
            </p:seq>
            <p:seq concurrent="1" nextAc="seek">
              <p:cTn id="365" restart="whenNotActive" fill="hold" evtFilter="cancelBubble" nodeType="interactiveSeq">
                <p:stCondLst>
                  <p:cond evt="onClick" delay="0">
                    <p:tgtEl>
                      <p:spTgt spid="93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6" fill="hold">
                      <p:stCondLst>
                        <p:cond delay="0"/>
                      </p:stCondLst>
                      <p:childTnLst>
                        <p:par>
                          <p:cTn id="367" fill="hold">
                            <p:stCondLst>
                              <p:cond delay="0"/>
                            </p:stCondLst>
                            <p:childTnLst>
                              <p:par>
                                <p:cTn id="36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9" dur="2000" fill="hold"/>
                                        <p:tgtEl>
                                          <p:spTgt spid="930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0" presetID="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>
                            <p:stCondLst>
                              <p:cond delay="2000"/>
                            </p:stCondLst>
                            <p:childTnLst>
                              <p:par>
                                <p:cTn id="375" presetID="2" presetClass="exit" presetSubtype="4" fill="hold" grpId="3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6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0"/>
                  </p:tgtEl>
                </p:cond>
              </p:nextCondLst>
            </p:seq>
            <p:seq concurrent="1" nextAc="seek">
              <p:cTn id="379" restart="whenNotActive" fill="hold" evtFilter="cancelBubble" nodeType="interactiveSeq">
                <p:stCondLst>
                  <p:cond evt="onClick" delay="0">
                    <p:tgtEl>
                      <p:spTgt spid="930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0" fill="hold">
                      <p:stCondLst>
                        <p:cond delay="0"/>
                      </p:stCondLst>
                      <p:childTnLst>
                        <p:par>
                          <p:cTn id="381" fill="hold">
                            <p:stCondLst>
                              <p:cond delay="0"/>
                            </p:stCondLst>
                            <p:childTnLst>
                              <p:par>
                                <p:cTn id="38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83" dur="2000" fill="hold"/>
                                        <p:tgtEl>
                                          <p:spTgt spid="930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84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2000"/>
                            </p:stCondLst>
                            <p:childTnLst>
                              <p:par>
                                <p:cTn id="389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4" dur="1000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5" dur="1000"/>
                                        <p:tgtEl>
                                          <p:spTgt spid="92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6" dur="1000"/>
                                        <p:tgtEl>
                                          <p:spTgt spid="9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1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93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2" dur="2000" fill="hold"/>
                                        <p:tgtEl>
                                          <p:spTgt spid="930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3" presetID="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5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>
                            <p:stCondLst>
                              <p:cond delay="2000"/>
                            </p:stCondLst>
                            <p:childTnLst>
                              <p:par>
                                <p:cTn id="408" presetID="2" presetClass="exit" presetSubtype="4" fill="hold" grpId="3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9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2"/>
                  </p:tgtEl>
                </p:cond>
              </p:nextCondLst>
            </p:seq>
            <p:seq concurrent="1" nextAc="seek">
              <p:cTn id="412" restart="whenNotActive" fill="hold" evtFilter="cancelBubble" nodeType="interactiveSeq">
                <p:stCondLst>
                  <p:cond evt="onClick" delay="0">
                    <p:tgtEl>
                      <p:spTgt spid="930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3" fill="hold">
                      <p:stCondLst>
                        <p:cond delay="0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6" dur="2000" fill="hold"/>
                                        <p:tgtEl>
                                          <p:spTgt spid="930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7" presetID="2" presetClass="entr" presetSubtype="4" fill="hold" grpId="4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2" presetID="2" presetClass="exit" presetSubtype="4" fill="hold" grpId="4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3"/>
                  </p:tgtEl>
                </p:cond>
              </p:nextCondLst>
            </p:seq>
            <p:seq concurrent="1" nextAc="seek">
              <p:cTn id="426" restart="whenNotActive" fill="hold" evtFilter="cancelBubble" nodeType="interactiveSeq">
                <p:stCondLst>
                  <p:cond evt="onClick" delay="0">
                    <p:tgtEl>
                      <p:spTgt spid="93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7" fill="hold">
                      <p:stCondLst>
                        <p:cond delay="0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0" dur="2000" fill="hold"/>
                                        <p:tgtEl>
                                          <p:spTgt spid="930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1" presetID="2" presetClass="entr" presetSubtype="4" fill="hold" grpId="4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5" fill="hold">
                            <p:stCondLst>
                              <p:cond delay="2000"/>
                            </p:stCondLst>
                            <p:childTnLst>
                              <p:par>
                                <p:cTn id="436" presetID="2" presetClass="exit" presetSubtype="4" fill="hold" grpId="4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4"/>
                  </p:tgtEl>
                </p:cond>
              </p:nextCondLst>
            </p:seq>
            <p:seq concurrent="1" nextAc="seek">
              <p:cTn id="440" restart="whenNotActive" fill="hold" evtFilter="cancelBubble" nodeType="interactiveSeq">
                <p:stCondLst>
                  <p:cond evt="onClick" delay="0">
                    <p:tgtEl>
                      <p:spTgt spid="930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1" fill="hold">
                      <p:stCondLst>
                        <p:cond delay="0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44" dur="2000" fill="hold"/>
                                        <p:tgtEl>
                                          <p:spTgt spid="930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5" presetID="2" presetClass="entr" presetSubtype="4" fill="hold" grpId="4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9" fill="hold">
                            <p:stCondLst>
                              <p:cond delay="2000"/>
                            </p:stCondLst>
                            <p:childTnLst>
                              <p:par>
                                <p:cTn id="450" presetID="2" presetClass="exit" presetSubtype="4" fill="hold" grpId="4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1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5"/>
                  </p:tgtEl>
                </p:cond>
              </p:nextCondLst>
            </p:seq>
            <p:seq concurrent="1" nextAc="seek">
              <p:cTn id="454" restart="whenNotActive" fill="hold" evtFilter="cancelBubble" nodeType="interactiveSeq">
                <p:stCondLst>
                  <p:cond evt="onClick" delay="0">
                    <p:tgtEl>
                      <p:spTgt spid="930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5" fill="hold">
                      <p:stCondLst>
                        <p:cond delay="0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8" dur="2000" fill="hold"/>
                                        <p:tgtEl>
                                          <p:spTgt spid="930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9" presetID="2" presetClass="entr" presetSubtype="4" fill="hold" grpId="4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2000"/>
                            </p:stCondLst>
                            <p:childTnLst>
                              <p:par>
                                <p:cTn id="464" presetID="2" presetClass="exit" presetSubtype="4" fill="hold" grpId="4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6"/>
                  </p:tgtEl>
                </p:cond>
              </p:nextCondLst>
            </p:seq>
            <p:seq concurrent="1" nextAc="seek">
              <p:cTn id="468" restart="whenNotActive" fill="hold" evtFilter="cancelBubble" nodeType="interactiveSeq">
                <p:stCondLst>
                  <p:cond evt="onClick" delay="0">
                    <p:tgtEl>
                      <p:spTgt spid="930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9" fill="hold">
                      <p:stCondLst>
                        <p:cond delay="0"/>
                      </p:stCondLst>
                      <p:childTnLst>
                        <p:par>
                          <p:cTn id="470" fill="hold">
                            <p:stCondLst>
                              <p:cond delay="0"/>
                            </p:stCondLst>
                            <p:childTnLst>
                              <p:par>
                                <p:cTn id="47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72" dur="2000" fill="hold"/>
                                        <p:tgtEl>
                                          <p:spTgt spid="930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73" presetID="2" presetClass="entr" presetSubtype="4" fill="hold" grpId="4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7" fill="hold">
                            <p:stCondLst>
                              <p:cond delay="2000"/>
                            </p:stCondLst>
                            <p:childTnLst>
                              <p:par>
                                <p:cTn id="478" presetID="2" presetClass="exit" presetSubtype="4" fill="hold" grpId="4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8"/>
                  </p:tgtEl>
                </p:cond>
              </p:nextCondLst>
            </p:seq>
            <p:seq concurrent="1" nextAc="seek">
              <p:cTn id="482" restart="whenNotActive" fill="hold" evtFilter="cancelBubble" nodeType="interactiveSeq">
                <p:stCondLst>
                  <p:cond evt="onClick" delay="0">
                    <p:tgtEl>
                      <p:spTgt spid="9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3" fill="hold">
                      <p:stCondLst>
                        <p:cond delay="0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6" dur="2000" fill="hold"/>
                                        <p:tgtEl>
                                          <p:spTgt spid="930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7" presetID="2" presetClass="entr" presetSubtype="4" fill="hold" grpId="5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1" fill="hold">
                            <p:stCondLst>
                              <p:cond delay="2000"/>
                            </p:stCondLst>
                            <p:childTnLst>
                              <p:par>
                                <p:cTn id="492" presetID="2" presetClass="exit" presetSubtype="4" fill="hold" grpId="5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3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/>
                                        <p:tgtEl>
                                          <p:spTgt spid="9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309"/>
                  </p:tgtEl>
                </p:cond>
              </p:nextCondLst>
            </p:seq>
          </p:childTnLst>
        </p:cTn>
      </p:par>
    </p:tnLst>
    <p:bldLst>
      <p:bldP spid="9219" grpId="0" animBg="1"/>
      <p:bldP spid="9269" grpId="0" animBg="1"/>
      <p:bldP spid="9270" grpId="0" animBg="1"/>
      <p:bldP spid="9271" grpId="0" animBg="1"/>
      <p:bldP spid="9272" grpId="0" animBg="1"/>
      <p:bldP spid="9273" grpId="0" animBg="1"/>
      <p:bldP spid="9274" grpId="0" animBg="1"/>
      <p:bldP spid="9275" grpId="0" animBg="1"/>
      <p:bldP spid="9276" grpId="0" animBg="1"/>
      <p:bldP spid="9277" grpId="0"/>
      <p:bldP spid="9278" grpId="0"/>
      <p:bldP spid="9279" grpId="0"/>
      <p:bldP spid="9280" grpId="0"/>
      <p:bldP spid="9281" grpId="0"/>
      <p:bldP spid="9282" grpId="0"/>
      <p:bldP spid="9283" grpId="0"/>
      <p:bldP spid="9284" grpId="0"/>
      <p:bldP spid="9285" grpId="0"/>
      <p:bldP spid="9286" grpId="0"/>
      <p:bldP spid="9287" grpId="0"/>
      <p:bldP spid="9288" grpId="0"/>
      <p:bldP spid="9289" grpId="0"/>
      <p:bldP spid="9290" grpId="0"/>
      <p:bldP spid="9291" grpId="0"/>
      <p:bldP spid="9292" grpId="0"/>
      <p:bldP spid="9293" grpId="0"/>
      <p:bldP spid="9294" grpId="0"/>
      <p:bldP spid="9295" grpId="0"/>
      <p:bldP spid="9296" grpId="0"/>
      <p:bldP spid="9297" grpId="0"/>
      <p:bldP spid="9298" grpId="0"/>
      <p:bldP spid="9299" grpId="0"/>
      <p:bldP spid="9300" grpId="0"/>
      <p:bldP spid="9301" grpId="0"/>
      <p:bldP spid="9302" grpId="0"/>
      <p:bldP spid="9303" grpId="0"/>
      <p:bldP spid="9304" grpId="0"/>
      <p:bldP spid="9305" grpId="0"/>
      <p:bldP spid="9306" grpId="0"/>
      <p:bldP spid="9308" grpId="0"/>
      <p:bldP spid="9309" grpId="0"/>
      <p:bldP spid="9311" grpId="0" animBg="1"/>
      <p:bldP spid="9311" grpId="1" animBg="1"/>
      <p:bldP spid="9311" grpId="2" animBg="1"/>
      <p:bldP spid="9311" grpId="3" animBg="1"/>
      <p:bldP spid="9311" grpId="4" animBg="1"/>
      <p:bldP spid="9311" grpId="5" animBg="1"/>
      <p:bldP spid="9311" grpId="6" animBg="1"/>
      <p:bldP spid="9311" grpId="7" animBg="1"/>
      <p:bldP spid="9311" grpId="8" animBg="1"/>
      <p:bldP spid="9311" grpId="9" animBg="1"/>
      <p:bldP spid="9311" grpId="10" animBg="1"/>
      <p:bldP spid="9311" grpId="11" animBg="1"/>
      <p:bldP spid="9312" grpId="0" animBg="1"/>
      <p:bldP spid="9312" grpId="1" animBg="1"/>
      <p:bldP spid="9312" grpId="2" animBg="1"/>
      <p:bldP spid="9312" grpId="3" animBg="1"/>
      <p:bldP spid="9312" grpId="4" animBg="1"/>
      <p:bldP spid="9312" grpId="5" animBg="1"/>
      <p:bldP spid="9312" grpId="6" animBg="1"/>
      <p:bldP spid="9312" grpId="7" animBg="1"/>
      <p:bldP spid="9312" grpId="8" animBg="1"/>
      <p:bldP spid="9312" grpId="9" animBg="1"/>
      <p:bldP spid="9312" grpId="10" animBg="1"/>
      <p:bldP spid="9312" grpId="11" animBg="1"/>
      <p:bldP spid="9312" grpId="12" animBg="1"/>
      <p:bldP spid="9312" grpId="13" animBg="1"/>
      <p:bldP spid="9312" grpId="14" animBg="1"/>
      <p:bldP spid="9312" grpId="15" animBg="1"/>
      <p:bldP spid="9312" grpId="16" animBg="1"/>
      <p:bldP spid="9312" grpId="17" animBg="1"/>
      <p:bldP spid="9312" grpId="18" animBg="1"/>
      <p:bldP spid="9312" grpId="19" animBg="1"/>
      <p:bldP spid="9312" grpId="20" animBg="1"/>
      <p:bldP spid="9312" grpId="21" animBg="1"/>
      <p:bldP spid="9312" grpId="22" animBg="1"/>
      <p:bldP spid="9312" grpId="23" animBg="1"/>
      <p:bldP spid="9312" grpId="24" animBg="1"/>
      <p:bldP spid="9312" grpId="25" animBg="1"/>
      <p:bldP spid="9312" grpId="26" animBg="1"/>
      <p:bldP spid="9312" grpId="27" animBg="1"/>
      <p:bldP spid="9312" grpId="28" animBg="1"/>
      <p:bldP spid="9312" grpId="29" animBg="1"/>
      <p:bldP spid="9312" grpId="30" animBg="1"/>
      <p:bldP spid="9312" grpId="31" animBg="1"/>
      <p:bldP spid="9312" grpId="32" animBg="1"/>
      <p:bldP spid="9312" grpId="33" animBg="1"/>
      <p:bldP spid="9312" grpId="34" animBg="1"/>
      <p:bldP spid="9312" grpId="35" animBg="1"/>
      <p:bldP spid="9312" grpId="36" animBg="1"/>
      <p:bldP spid="9312" grpId="37" animBg="1"/>
      <p:bldP spid="9312" grpId="38" animBg="1"/>
      <p:bldP spid="9312" grpId="39" animBg="1"/>
      <p:bldP spid="9312" grpId="40" animBg="1"/>
      <p:bldP spid="9312" grpId="41" animBg="1"/>
      <p:bldP spid="9312" grpId="42" animBg="1"/>
      <p:bldP spid="9312" grpId="43" animBg="1"/>
      <p:bldP spid="9312" grpId="44" animBg="1"/>
      <p:bldP spid="9312" grpId="45" animBg="1"/>
      <p:bldP spid="9312" grpId="46" animBg="1"/>
      <p:bldP spid="9312" grpId="47" animBg="1"/>
      <p:bldP spid="9312" grpId="48" animBg="1"/>
      <p:bldP spid="9312" grpId="49" animBg="1"/>
      <p:bldP spid="9312" grpId="50" animBg="1"/>
      <p:bldP spid="9312" grpId="5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Рекламная пауза</a:t>
            </a:r>
          </a:p>
        </p:txBody>
      </p:sp>
      <p:pic>
        <p:nvPicPr>
          <p:cNvPr id="8195" name="Picture 3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7" descr="line2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59113" y="6318250"/>
            <a:ext cx="29178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8" descr="Безымянный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B"/>
              </a:clrFrom>
              <a:clrTo>
                <a:srgbClr val="FFFF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58963"/>
            <a:ext cx="9144000" cy="286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Третий тур</a:t>
            </a:r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468313" y="1628775"/>
            <a:ext cx="785812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i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"/>
                <a:cs typeface="Arial"/>
              </a:rPr>
              <a:t>Вопросы для отбора участников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Существует ли припев в частушках?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Можно ли сказать, что частушки </a:t>
            </a:r>
          </a:p>
          <a:p>
            <a:r>
              <a:rPr lang="ru-RU" sz="3200" b="1">
                <a:solidFill>
                  <a:srgbClr val="990000"/>
                </a:solidFill>
              </a:rPr>
              <a:t>не связаны ни с какими событиями?</a:t>
            </a:r>
          </a:p>
        </p:txBody>
      </p:sp>
      <p:sp>
        <p:nvSpPr>
          <p:cNvPr id="11270" name="AutoShape 6"/>
          <p:cNvSpPr>
            <a:spLocks noChangeArrowheads="1"/>
          </p:cNvSpPr>
          <p:nvPr/>
        </p:nvSpPr>
        <p:spPr bwMode="auto">
          <a:xfrm>
            <a:off x="323850" y="2924175"/>
            <a:ext cx="8424863" cy="1944688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Назовите начало любой популярной </a:t>
            </a:r>
          </a:p>
          <a:p>
            <a:r>
              <a:rPr lang="ru-RU" sz="3200" b="1">
                <a:solidFill>
                  <a:srgbClr val="990000"/>
                </a:solidFill>
              </a:rPr>
              <a:t>серии частушек?</a:t>
            </a:r>
          </a:p>
        </p:txBody>
      </p:sp>
      <p:pic>
        <p:nvPicPr>
          <p:cNvPr id="9223" name="Picture 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8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9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10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-1588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3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30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WordArt 2"/>
          <p:cNvSpPr>
            <a:spLocks noChangeArrowheads="1" noChangeShapeType="1" noTextEdit="1"/>
          </p:cNvSpPr>
          <p:nvPr/>
        </p:nvSpPr>
        <p:spPr bwMode="auto">
          <a:xfrm>
            <a:off x="539750" y="692150"/>
            <a:ext cx="3455988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>
                <a:ln w="9525">
                  <a:solidFill>
                    <a:srgbClr val="FFCC00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Arial"/>
                <a:cs typeface="Arial"/>
              </a:rPr>
              <a:t>Задание третьего тура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23850" y="1916113"/>
            <a:ext cx="8424863" cy="1944687"/>
          </a:xfrm>
          <a:prstGeom prst="bevel">
            <a:avLst>
              <a:gd name="adj" fmla="val 12500"/>
            </a:avLst>
          </a:prstGeom>
          <a:gradFill rotWithShape="1">
            <a:gsLst>
              <a:gs pos="0">
                <a:srgbClr val="FFFFFF"/>
              </a:gs>
              <a:gs pos="50000">
                <a:srgbClr val="FFCC00"/>
              </a:gs>
              <a:gs pos="100000">
                <a:srgbClr val="FFFFFF"/>
              </a:gs>
            </a:gsLst>
            <a:lin ang="5400000" scaled="1"/>
          </a:gradFill>
          <a:ln w="9525">
            <a:solidFill>
              <a:srgbClr val="FFCC00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sz="3200" b="1">
                <a:solidFill>
                  <a:srgbClr val="990000"/>
                </a:solidFill>
              </a:rPr>
              <a:t>Под какой русский народный </a:t>
            </a:r>
          </a:p>
          <a:p>
            <a:r>
              <a:rPr lang="ru-RU" sz="3200" b="1">
                <a:solidFill>
                  <a:srgbClr val="990000"/>
                </a:solidFill>
              </a:rPr>
              <a:t>инструмент исполняется частушка?</a:t>
            </a:r>
          </a:p>
        </p:txBody>
      </p:sp>
      <p:pic>
        <p:nvPicPr>
          <p:cNvPr id="10244" name="Picture 4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5400000">
            <a:off x="-794" y="794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5588" y="0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6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5400000">
            <a:off x="7876382" y="5590381"/>
            <a:ext cx="1268412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7" name="Picture 7" descr="J01535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0" y="5591175"/>
            <a:ext cx="1268413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0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Г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1331913" y="4365625"/>
            <a:ext cx="1079500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627313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3924300" y="42211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66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5292725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</a:t>
            </a:r>
          </a:p>
        </p:txBody>
      </p:sp>
      <p:sp>
        <p:nvSpPr>
          <p:cNvPr id="12302" name="Rectangle 14"/>
          <p:cNvSpPr>
            <a:spLocks noChangeArrowheads="1"/>
          </p:cNvSpPr>
          <p:nvPr/>
        </p:nvSpPr>
        <p:spPr bwMode="auto">
          <a:xfrm>
            <a:off x="6588125" y="42211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Н</a:t>
            </a:r>
          </a:p>
        </p:txBody>
      </p:sp>
      <p:sp>
        <p:nvSpPr>
          <p:cNvPr id="12303" name="Rectangle 15"/>
          <p:cNvSpPr>
            <a:spLocks noChangeArrowheads="1"/>
          </p:cNvSpPr>
          <p:nvPr/>
        </p:nvSpPr>
        <p:spPr bwMode="auto">
          <a:xfrm>
            <a:off x="7885113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r>
              <a:rPr lang="ru-RU" sz="72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Ь</a:t>
            </a:r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1331913" y="4365625"/>
            <a:ext cx="1079500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0" y="4076700"/>
            <a:ext cx="1079500" cy="1008063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1" name="Rectangle 53"/>
          <p:cNvSpPr>
            <a:spLocks noChangeArrowheads="1"/>
          </p:cNvSpPr>
          <p:nvPr/>
        </p:nvSpPr>
        <p:spPr bwMode="auto">
          <a:xfrm>
            <a:off x="2627313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2" name="Rectangle 54"/>
          <p:cNvSpPr>
            <a:spLocks noChangeArrowheads="1"/>
          </p:cNvSpPr>
          <p:nvPr/>
        </p:nvSpPr>
        <p:spPr bwMode="auto">
          <a:xfrm>
            <a:off x="3924300" y="42211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3" name="Rectangle 55"/>
          <p:cNvSpPr>
            <a:spLocks noChangeArrowheads="1"/>
          </p:cNvSpPr>
          <p:nvPr/>
        </p:nvSpPr>
        <p:spPr bwMode="auto">
          <a:xfrm>
            <a:off x="5292725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4" name="Rectangle 56"/>
          <p:cNvSpPr>
            <a:spLocks noChangeArrowheads="1"/>
          </p:cNvSpPr>
          <p:nvPr/>
        </p:nvSpPr>
        <p:spPr bwMode="auto">
          <a:xfrm>
            <a:off x="6588125" y="42211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5" name="Rectangle 57"/>
          <p:cNvSpPr>
            <a:spLocks noChangeArrowheads="1"/>
          </p:cNvSpPr>
          <p:nvPr/>
        </p:nvSpPr>
        <p:spPr bwMode="auto">
          <a:xfrm>
            <a:off x="7885113" y="4005263"/>
            <a:ext cx="1079500" cy="1008062"/>
          </a:xfrm>
          <a:prstGeom prst="rect">
            <a:avLst/>
          </a:prstGeom>
          <a:solidFill>
            <a:srgbClr val="FFFF66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FFFF66"/>
            </a:extrusionClr>
          </a:sp3d>
        </p:spPr>
        <p:txBody>
          <a:bodyPr wrap="none" anchor="ctr">
            <a:flatTx/>
          </a:bodyPr>
          <a:lstStyle/>
          <a:p>
            <a:pPr algn="ctr">
              <a:defRPr/>
            </a:pPr>
            <a:endParaRPr lang="ru-RU" sz="7200" b="1">
              <a:solidFill>
                <a:srgbClr val="99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1571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а</a:t>
            </a:r>
          </a:p>
        </p:txBody>
      </p:sp>
      <p:sp>
        <p:nvSpPr>
          <p:cNvPr id="12347" name="Text Box 59"/>
          <p:cNvSpPr txBox="1">
            <a:spLocks noChangeArrowheads="1"/>
          </p:cNvSpPr>
          <p:nvPr/>
        </p:nvSpPr>
        <p:spPr bwMode="auto">
          <a:xfrm>
            <a:off x="1952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б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2333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в</a:t>
            </a:r>
          </a:p>
        </p:txBody>
      </p:sp>
      <p:sp>
        <p:nvSpPr>
          <p:cNvPr id="12349" name="Text Box 61"/>
          <p:cNvSpPr txBox="1">
            <a:spLocks noChangeArrowheads="1"/>
          </p:cNvSpPr>
          <p:nvPr/>
        </p:nvSpPr>
        <p:spPr bwMode="auto">
          <a:xfrm>
            <a:off x="2714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г</a:t>
            </a:r>
          </a:p>
        </p:txBody>
      </p:sp>
      <p:sp>
        <p:nvSpPr>
          <p:cNvPr id="12350" name="Text Box 62"/>
          <p:cNvSpPr txBox="1">
            <a:spLocks noChangeArrowheads="1"/>
          </p:cNvSpPr>
          <p:nvPr/>
        </p:nvSpPr>
        <p:spPr bwMode="auto">
          <a:xfrm>
            <a:off x="3095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д</a:t>
            </a:r>
          </a:p>
        </p:txBody>
      </p:sp>
      <p:sp>
        <p:nvSpPr>
          <p:cNvPr id="12351" name="Text Box 63"/>
          <p:cNvSpPr txBox="1">
            <a:spLocks noChangeArrowheads="1"/>
          </p:cNvSpPr>
          <p:nvPr/>
        </p:nvSpPr>
        <p:spPr bwMode="auto">
          <a:xfrm>
            <a:off x="34766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е</a:t>
            </a:r>
          </a:p>
        </p:txBody>
      </p:sp>
      <p:sp>
        <p:nvSpPr>
          <p:cNvPr id="12352" name="Text Box 64"/>
          <p:cNvSpPr txBox="1">
            <a:spLocks noChangeArrowheads="1"/>
          </p:cNvSpPr>
          <p:nvPr/>
        </p:nvSpPr>
        <p:spPr bwMode="auto">
          <a:xfrm>
            <a:off x="38576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ж</a:t>
            </a:r>
          </a:p>
        </p:txBody>
      </p:sp>
      <p:sp>
        <p:nvSpPr>
          <p:cNvPr id="12353" name="Text Box 65"/>
          <p:cNvSpPr txBox="1">
            <a:spLocks noChangeArrowheads="1"/>
          </p:cNvSpPr>
          <p:nvPr/>
        </p:nvSpPr>
        <p:spPr bwMode="auto">
          <a:xfrm>
            <a:off x="43148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з</a:t>
            </a:r>
          </a:p>
        </p:txBody>
      </p:sp>
      <p:sp>
        <p:nvSpPr>
          <p:cNvPr id="12354" name="Text Box 66"/>
          <p:cNvSpPr txBox="1">
            <a:spLocks noChangeArrowheads="1"/>
          </p:cNvSpPr>
          <p:nvPr/>
        </p:nvSpPr>
        <p:spPr bwMode="auto">
          <a:xfrm>
            <a:off x="46958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и</a:t>
            </a:r>
          </a:p>
        </p:txBody>
      </p:sp>
      <p:sp>
        <p:nvSpPr>
          <p:cNvPr id="12355" name="Text Box 67"/>
          <p:cNvSpPr txBox="1">
            <a:spLocks noChangeArrowheads="1"/>
          </p:cNvSpPr>
          <p:nvPr/>
        </p:nvSpPr>
        <p:spPr bwMode="auto">
          <a:xfrm>
            <a:off x="51530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й</a:t>
            </a:r>
          </a:p>
        </p:txBody>
      </p:sp>
      <p:sp>
        <p:nvSpPr>
          <p:cNvPr id="12356" name="Text Box 68"/>
          <p:cNvSpPr txBox="1">
            <a:spLocks noChangeArrowheads="1"/>
          </p:cNvSpPr>
          <p:nvPr/>
        </p:nvSpPr>
        <p:spPr bwMode="auto">
          <a:xfrm>
            <a:off x="5610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к</a:t>
            </a:r>
          </a:p>
        </p:txBody>
      </p:sp>
      <p:sp>
        <p:nvSpPr>
          <p:cNvPr id="12357" name="Text Box 69"/>
          <p:cNvSpPr txBox="1">
            <a:spLocks noChangeArrowheads="1"/>
          </p:cNvSpPr>
          <p:nvPr/>
        </p:nvSpPr>
        <p:spPr bwMode="auto">
          <a:xfrm>
            <a:off x="5991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л</a:t>
            </a:r>
          </a:p>
        </p:txBody>
      </p:sp>
      <p:sp>
        <p:nvSpPr>
          <p:cNvPr id="12358" name="Text Box 70"/>
          <p:cNvSpPr txBox="1">
            <a:spLocks noChangeArrowheads="1"/>
          </p:cNvSpPr>
          <p:nvPr/>
        </p:nvSpPr>
        <p:spPr bwMode="auto">
          <a:xfrm>
            <a:off x="6372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м</a:t>
            </a:r>
          </a:p>
        </p:txBody>
      </p:sp>
      <p:sp>
        <p:nvSpPr>
          <p:cNvPr id="12359" name="Text Box 71"/>
          <p:cNvSpPr txBox="1">
            <a:spLocks noChangeArrowheads="1"/>
          </p:cNvSpPr>
          <p:nvPr/>
        </p:nvSpPr>
        <p:spPr bwMode="auto">
          <a:xfrm>
            <a:off x="67532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н</a:t>
            </a:r>
          </a:p>
        </p:txBody>
      </p:sp>
      <p:sp>
        <p:nvSpPr>
          <p:cNvPr id="12360" name="Text Box 72"/>
          <p:cNvSpPr txBox="1">
            <a:spLocks noChangeArrowheads="1"/>
          </p:cNvSpPr>
          <p:nvPr/>
        </p:nvSpPr>
        <p:spPr bwMode="auto">
          <a:xfrm>
            <a:off x="7134225" y="5589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о</a:t>
            </a:r>
          </a:p>
        </p:txBody>
      </p:sp>
      <p:sp>
        <p:nvSpPr>
          <p:cNvPr id="12361" name="Text Box 73"/>
          <p:cNvSpPr txBox="1">
            <a:spLocks noChangeArrowheads="1"/>
          </p:cNvSpPr>
          <p:nvPr/>
        </p:nvSpPr>
        <p:spPr bwMode="auto">
          <a:xfrm>
            <a:off x="7591425" y="5589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п</a:t>
            </a:r>
          </a:p>
        </p:txBody>
      </p:sp>
      <p:sp>
        <p:nvSpPr>
          <p:cNvPr id="12362" name="Text Box 74"/>
          <p:cNvSpPr txBox="1">
            <a:spLocks noChangeArrowheads="1"/>
          </p:cNvSpPr>
          <p:nvPr/>
        </p:nvSpPr>
        <p:spPr bwMode="auto">
          <a:xfrm>
            <a:off x="1571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р</a:t>
            </a:r>
          </a:p>
        </p:txBody>
      </p:sp>
      <p:sp>
        <p:nvSpPr>
          <p:cNvPr id="12363" name="Text Box 75"/>
          <p:cNvSpPr txBox="1">
            <a:spLocks noChangeArrowheads="1"/>
          </p:cNvSpPr>
          <p:nvPr/>
        </p:nvSpPr>
        <p:spPr bwMode="auto">
          <a:xfrm>
            <a:off x="1952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с</a:t>
            </a:r>
          </a:p>
        </p:txBody>
      </p:sp>
      <p:sp>
        <p:nvSpPr>
          <p:cNvPr id="12364" name="Text Box 76"/>
          <p:cNvSpPr txBox="1">
            <a:spLocks noChangeArrowheads="1"/>
          </p:cNvSpPr>
          <p:nvPr/>
        </p:nvSpPr>
        <p:spPr bwMode="auto">
          <a:xfrm>
            <a:off x="2333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т</a:t>
            </a:r>
          </a:p>
        </p:txBody>
      </p:sp>
      <p:sp>
        <p:nvSpPr>
          <p:cNvPr id="12365" name="Text Box 77"/>
          <p:cNvSpPr txBox="1">
            <a:spLocks noChangeArrowheads="1"/>
          </p:cNvSpPr>
          <p:nvPr/>
        </p:nvSpPr>
        <p:spPr bwMode="auto">
          <a:xfrm>
            <a:off x="2714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у</a:t>
            </a:r>
          </a:p>
        </p:txBody>
      </p:sp>
      <p:sp>
        <p:nvSpPr>
          <p:cNvPr id="12366" name="Text Box 78"/>
          <p:cNvSpPr txBox="1">
            <a:spLocks noChangeArrowheads="1"/>
          </p:cNvSpPr>
          <p:nvPr/>
        </p:nvSpPr>
        <p:spPr bwMode="auto">
          <a:xfrm>
            <a:off x="3095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ф</a:t>
            </a:r>
          </a:p>
        </p:txBody>
      </p:sp>
      <p:sp>
        <p:nvSpPr>
          <p:cNvPr id="12367" name="Text Box 79"/>
          <p:cNvSpPr txBox="1">
            <a:spLocks noChangeArrowheads="1"/>
          </p:cNvSpPr>
          <p:nvPr/>
        </p:nvSpPr>
        <p:spPr bwMode="auto">
          <a:xfrm>
            <a:off x="34766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х</a:t>
            </a:r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8576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ц</a:t>
            </a:r>
          </a:p>
        </p:txBody>
      </p:sp>
      <p:sp>
        <p:nvSpPr>
          <p:cNvPr id="12369" name="Text Box 81"/>
          <p:cNvSpPr txBox="1">
            <a:spLocks noChangeArrowheads="1"/>
          </p:cNvSpPr>
          <p:nvPr/>
        </p:nvSpPr>
        <p:spPr bwMode="auto">
          <a:xfrm>
            <a:off x="43148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ч</a:t>
            </a:r>
          </a:p>
        </p:txBody>
      </p:sp>
      <p:sp>
        <p:nvSpPr>
          <p:cNvPr id="12370" name="Text Box 82"/>
          <p:cNvSpPr txBox="1">
            <a:spLocks noChangeArrowheads="1"/>
          </p:cNvSpPr>
          <p:nvPr/>
        </p:nvSpPr>
        <p:spPr bwMode="auto">
          <a:xfrm>
            <a:off x="46958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ш</a:t>
            </a:r>
          </a:p>
        </p:txBody>
      </p:sp>
      <p:sp>
        <p:nvSpPr>
          <p:cNvPr id="12371" name="Text Box 83"/>
          <p:cNvSpPr txBox="1">
            <a:spLocks noChangeArrowheads="1"/>
          </p:cNvSpPr>
          <p:nvPr/>
        </p:nvSpPr>
        <p:spPr bwMode="auto">
          <a:xfrm>
            <a:off x="51530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щ</a:t>
            </a:r>
          </a:p>
        </p:txBody>
      </p:sp>
      <p:sp>
        <p:nvSpPr>
          <p:cNvPr id="12372" name="Text Box 84"/>
          <p:cNvSpPr txBox="1">
            <a:spLocks noChangeArrowheads="1"/>
          </p:cNvSpPr>
          <p:nvPr/>
        </p:nvSpPr>
        <p:spPr bwMode="auto">
          <a:xfrm>
            <a:off x="5610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ъ</a:t>
            </a:r>
          </a:p>
        </p:txBody>
      </p:sp>
      <p:sp>
        <p:nvSpPr>
          <p:cNvPr id="12373" name="Text Box 85"/>
          <p:cNvSpPr txBox="1">
            <a:spLocks noChangeArrowheads="1"/>
          </p:cNvSpPr>
          <p:nvPr/>
        </p:nvSpPr>
        <p:spPr bwMode="auto">
          <a:xfrm>
            <a:off x="5991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ы</a:t>
            </a:r>
          </a:p>
        </p:txBody>
      </p:sp>
      <p:sp>
        <p:nvSpPr>
          <p:cNvPr id="12374" name="Text Box 86"/>
          <p:cNvSpPr txBox="1">
            <a:spLocks noChangeArrowheads="1"/>
          </p:cNvSpPr>
          <p:nvPr/>
        </p:nvSpPr>
        <p:spPr bwMode="auto">
          <a:xfrm>
            <a:off x="6372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ь</a:t>
            </a:r>
          </a:p>
        </p:txBody>
      </p:sp>
      <p:sp>
        <p:nvSpPr>
          <p:cNvPr id="12375" name="Text Box 87"/>
          <p:cNvSpPr txBox="1">
            <a:spLocks noChangeArrowheads="1"/>
          </p:cNvSpPr>
          <p:nvPr/>
        </p:nvSpPr>
        <p:spPr bwMode="auto">
          <a:xfrm>
            <a:off x="67532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э</a:t>
            </a:r>
          </a:p>
        </p:txBody>
      </p:sp>
      <p:sp>
        <p:nvSpPr>
          <p:cNvPr id="10292" name="Text Box 88"/>
          <p:cNvSpPr txBox="1">
            <a:spLocks noChangeArrowheads="1"/>
          </p:cNvSpPr>
          <p:nvPr/>
        </p:nvSpPr>
        <p:spPr bwMode="auto">
          <a:xfrm>
            <a:off x="7515225" y="5970588"/>
            <a:ext cx="381000" cy="406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>
                <a:cs typeface="Arial" charset="0"/>
              </a:rPr>
              <a:t>Я</a:t>
            </a:r>
          </a:p>
        </p:txBody>
      </p:sp>
      <p:sp>
        <p:nvSpPr>
          <p:cNvPr id="12377" name="Text Box 89"/>
          <p:cNvSpPr txBox="1">
            <a:spLocks noChangeArrowheads="1"/>
          </p:cNvSpPr>
          <p:nvPr/>
        </p:nvSpPr>
        <p:spPr bwMode="auto">
          <a:xfrm>
            <a:off x="7134225" y="5970588"/>
            <a:ext cx="4572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ю</a:t>
            </a:r>
          </a:p>
        </p:txBody>
      </p:sp>
      <p:sp>
        <p:nvSpPr>
          <p:cNvPr id="12378" name="Text Box 90"/>
          <p:cNvSpPr txBox="1">
            <a:spLocks noChangeArrowheads="1"/>
          </p:cNvSpPr>
          <p:nvPr/>
        </p:nvSpPr>
        <p:spPr bwMode="auto">
          <a:xfrm>
            <a:off x="7591425" y="5970588"/>
            <a:ext cx="381000" cy="4064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 b="1">
                <a:cs typeface="Arial" charset="0"/>
              </a:rPr>
              <a:t>я</a:t>
            </a:r>
          </a:p>
        </p:txBody>
      </p:sp>
      <p:sp>
        <p:nvSpPr>
          <p:cNvPr id="12379" name="AutoShape 91"/>
          <p:cNvSpPr>
            <a:spLocks noChangeArrowheads="1"/>
          </p:cNvSpPr>
          <p:nvPr/>
        </p:nvSpPr>
        <p:spPr bwMode="auto">
          <a:xfrm>
            <a:off x="5292725" y="333375"/>
            <a:ext cx="3384550" cy="1655763"/>
          </a:xfrm>
          <a:prstGeom prst="cloudCallout">
            <a:avLst>
              <a:gd name="adj1" fmla="val -100565"/>
              <a:gd name="adj2" fmla="val 8614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Нет такой буквы!</a:t>
            </a:r>
          </a:p>
        </p:txBody>
      </p:sp>
      <p:sp>
        <p:nvSpPr>
          <p:cNvPr id="12380" name="AutoShape 92"/>
          <p:cNvSpPr>
            <a:spLocks noChangeArrowheads="1"/>
          </p:cNvSpPr>
          <p:nvPr/>
        </p:nvSpPr>
        <p:spPr bwMode="auto">
          <a:xfrm>
            <a:off x="4859338" y="260350"/>
            <a:ext cx="3959225" cy="2232025"/>
          </a:xfrm>
          <a:prstGeom prst="cloudCallout">
            <a:avLst>
              <a:gd name="adj1" fmla="val -82278"/>
              <a:gd name="adj2" fmla="val 54269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ru-RU" sz="3200" b="1">
                <a:solidFill>
                  <a:srgbClr val="FF0000"/>
                </a:solidFill>
              </a:rPr>
              <a:t>Есть такая буква!</a:t>
            </a:r>
          </a:p>
          <a:p>
            <a:pPr algn="ctr"/>
            <a:r>
              <a:rPr lang="ru-RU" sz="2400" b="1">
                <a:solidFill>
                  <a:srgbClr val="FF0000"/>
                </a:solidFill>
              </a:rPr>
              <a:t>У вас 40 баллов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12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2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1234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4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2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1234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4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23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2000" fill="hold"/>
                                        <p:tgtEl>
                                          <p:spTgt spid="1234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4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23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9" dur="2000" fill="hold"/>
                                        <p:tgtEl>
                                          <p:spTgt spid="1234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"/>
                            </p:stCondLst>
                            <p:childTnLst>
                              <p:par>
                                <p:cTn id="65" presetID="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12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49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12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8" dur="2000" fill="hold"/>
                                        <p:tgtEl>
                                          <p:spTgt spid="1235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000"/>
                            </p:stCondLst>
                            <p:childTnLst>
                              <p:par>
                                <p:cTn id="84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0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12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2" dur="2000" fill="hold"/>
                                        <p:tgtEl>
                                          <p:spTgt spid="1235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2000"/>
                            </p:stCondLst>
                            <p:childTnLst>
                              <p:par>
                                <p:cTn id="98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1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12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6" dur="2000" fill="hold"/>
                                        <p:tgtEl>
                                          <p:spTgt spid="1235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12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0" dur="2000" fill="hold"/>
                                        <p:tgtEl>
                                          <p:spTgt spid="1235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0"/>
                            </p:stCondLst>
                            <p:childTnLst>
                              <p:par>
                                <p:cTn id="126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7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12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4" dur="2000" fill="hold"/>
                                        <p:tgtEl>
                                          <p:spTgt spid="1235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4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12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8" dur="2000" fill="hold"/>
                                        <p:tgtEl>
                                          <p:spTgt spid="1235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2000"/>
                            </p:stCondLst>
                            <p:childTnLst>
                              <p:par>
                                <p:cTn id="154" presetID="2" presetClass="exit" presetSubtype="4" fill="hold" grpId="1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5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5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12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000" fill="hold"/>
                                        <p:tgtEl>
                                          <p:spTgt spid="1235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2000"/>
                            </p:stCondLst>
                            <p:childTnLst>
                              <p:par>
                                <p:cTn id="168" presetID="2" presetClass="exit" presetSubtype="4" fill="hold" grpId="1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6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12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76" dur="2000" fill="hold"/>
                                        <p:tgtEl>
                                          <p:spTgt spid="1235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" presetClass="exit" presetSubtype="4" fill="hold" grpId="1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7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12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0" dur="2000" fill="hold"/>
                                        <p:tgtEl>
                                          <p:spTgt spid="1235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1" presetID="2" presetClass="entr" presetSubtype="4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2000"/>
                            </p:stCondLst>
                            <p:childTnLst>
                              <p:par>
                                <p:cTn id="196" presetID="2" presetClass="exit" presetSubtype="4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12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8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12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9" dur="2000" fill="hold"/>
                                        <p:tgtEl>
                                          <p:spTgt spid="1235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2000"/>
                            </p:stCondLst>
                            <p:childTnLst>
                              <p:par>
                                <p:cTn id="215" presetID="2" presetClass="exit" presetSubtype="4" fill="hold" grpId="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123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12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59"/>
                  </p:tgtEl>
                </p:cond>
              </p:nextCondLst>
            </p:seq>
            <p:seq concurrent="1" nextAc="seek">
              <p:cTn id="224" restart="whenNotActive" fill="hold" evtFilter="cancelBubble" nodeType="interactiveSeq">
                <p:stCondLst>
                  <p:cond evt="onClick" delay="0">
                    <p:tgtEl>
                      <p:spTgt spid="12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5" fill="hold">
                      <p:stCondLst>
                        <p:cond delay="0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8" dur="2000" fill="hold"/>
                                        <p:tgtEl>
                                          <p:spTgt spid="1236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29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2000"/>
                            </p:stCondLst>
                            <p:childTnLst>
                              <p:par>
                                <p:cTn id="234" presetID="2" presetClass="exit" presetSubtype="4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12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12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0"/>
                  </p:tgtEl>
                </p:cond>
              </p:nextCondLst>
            </p:seq>
            <p:seq concurrent="1" nextAc="seek">
              <p:cTn id="243" restart="whenNotActive" fill="hold" evtFilter="cancelBubble" nodeType="interactiveSeq">
                <p:stCondLst>
                  <p:cond evt="onClick" delay="0">
                    <p:tgtEl>
                      <p:spTgt spid="12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4" fill="hold">
                      <p:stCondLst>
                        <p:cond delay="0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7" dur="2000" fill="hold"/>
                                        <p:tgtEl>
                                          <p:spTgt spid="1236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2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2000"/>
                            </p:stCondLst>
                            <p:childTnLst>
                              <p:par>
                                <p:cTn id="253" presetID="2" presetClass="exit" presetSubtype="4" fill="hold" grpId="2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1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123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1" dur="2000" fill="hold"/>
                                        <p:tgtEl>
                                          <p:spTgt spid="1236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62" presetID="2" presetClass="entr" presetSubtype="4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2" presetClass="exit" presetSubtype="4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12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4" dur="10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2"/>
                  </p:tgtEl>
                </p:cond>
              </p:nextCondLst>
            </p:seq>
            <p:seq concurrent="1" nextAc="seek">
              <p:cTn id="276" restart="whenNotActive" fill="hold" evtFilter="cancelBubble" nodeType="interactiveSeq">
                <p:stCondLst>
                  <p:cond evt="onClick" delay="0">
                    <p:tgtEl>
                      <p:spTgt spid="12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7" fill="hold">
                      <p:stCondLst>
                        <p:cond delay="0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0" dur="2000" fill="hold"/>
                                        <p:tgtEl>
                                          <p:spTgt spid="1236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2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>
                            <p:stCondLst>
                              <p:cond delay="2000"/>
                            </p:stCondLst>
                            <p:childTnLst>
                              <p:par>
                                <p:cTn id="286" presetID="2" presetClass="exit" presetSubtype="4" fill="hold" grpId="2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7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3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12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94" dur="2000" fill="hold"/>
                                        <p:tgtEl>
                                          <p:spTgt spid="1236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2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0" presetID="2" presetClass="exit" presetSubtype="4" fill="hold" grpId="2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1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4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12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8" dur="2000" fill="hold"/>
                                        <p:tgtEl>
                                          <p:spTgt spid="1236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2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2000"/>
                            </p:stCondLst>
                            <p:childTnLst>
                              <p:par>
                                <p:cTn id="314" presetID="2" presetClass="exit" presetSubtype="4" fill="hold" grpId="2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5"/>
                  </p:tgtEl>
                </p:cond>
              </p:nextCondLst>
            </p:seq>
            <p:seq concurrent="1" nextAc="seek">
              <p:cTn id="318" restart="whenNotActive" fill="hold" evtFilter="cancelBubble" nodeType="interactiveSeq">
                <p:stCondLst>
                  <p:cond evt="onClick" delay="0">
                    <p:tgtEl>
                      <p:spTgt spid="12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9" fill="hold">
                      <p:stCondLst>
                        <p:cond delay="0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2" dur="2000" fill="hold"/>
                                        <p:tgtEl>
                                          <p:spTgt spid="12366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23" presetID="2" presetClass="entr" presetSubtype="4" fill="hold" grpId="2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2000"/>
                            </p:stCondLst>
                            <p:childTnLst>
                              <p:par>
                                <p:cTn id="328" presetID="2" presetClass="exit" presetSubtype="4" fill="hold" grpId="2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6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12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6" dur="2000" fill="hold"/>
                                        <p:tgtEl>
                                          <p:spTgt spid="1236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3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>
                            <p:stCondLst>
                              <p:cond delay="2000"/>
                            </p:stCondLst>
                            <p:childTnLst>
                              <p:par>
                                <p:cTn id="342" presetID="2" presetClass="exit" presetSubtype="4" fill="hold" grpId="3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3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7"/>
                  </p:tgtEl>
                </p:cond>
              </p:nextCondLst>
            </p:seq>
            <p:seq concurrent="1" nextAc="seek">
              <p:cTn id="346" restart="whenNotActive" fill="hold" evtFilter="cancelBubble" nodeType="interactiveSeq">
                <p:stCondLst>
                  <p:cond evt="onClick" delay="0">
                    <p:tgtEl>
                      <p:spTgt spid="12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7" fill="hold">
                      <p:stCondLst>
                        <p:cond delay="0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0" dur="2000" fill="hold"/>
                                        <p:tgtEl>
                                          <p:spTgt spid="1236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51" presetID="2" presetClass="entr" presetSubtype="4" fill="hold" grpId="3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2000"/>
                            </p:stCondLst>
                            <p:childTnLst>
                              <p:par>
                                <p:cTn id="356" presetID="2" presetClass="exit" presetSubtype="4" fill="hold" grpId="3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8"/>
                  </p:tgtEl>
                </p:cond>
              </p:nextCondLst>
            </p:seq>
            <p:seq concurrent="1" nextAc="seek">
              <p:cTn id="360" restart="whenNotActive" fill="hold" evtFilter="cancelBubble" nodeType="interactiveSeq">
                <p:stCondLst>
                  <p:cond evt="onClick" delay="0">
                    <p:tgtEl>
                      <p:spTgt spid="123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1" fill="hold">
                      <p:stCondLst>
                        <p:cond delay="0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64" dur="2000" fill="hold"/>
                                        <p:tgtEl>
                                          <p:spTgt spid="12369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65" presetID="2" presetClass="entr" presetSubtype="4" fill="hold" grpId="3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9" fill="hold">
                            <p:stCondLst>
                              <p:cond delay="2000"/>
                            </p:stCondLst>
                            <p:childTnLst>
                              <p:par>
                                <p:cTn id="370" presetID="2" presetClass="exit" presetSubtype="4" fill="hold" grpId="3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1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69"/>
                  </p:tgtEl>
                </p:cond>
              </p:nextCondLst>
            </p:seq>
            <p:seq concurrent="1" nextAc="seek">
              <p:cTn id="374" restart="whenNotActive" fill="hold" evtFilter="cancelBubble" nodeType="interactiveSeq">
                <p:stCondLst>
                  <p:cond evt="onClick" delay="0">
                    <p:tgtEl>
                      <p:spTgt spid="123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5" fill="hold">
                      <p:stCondLst>
                        <p:cond delay="0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78" dur="2000" fill="hold"/>
                                        <p:tgtEl>
                                          <p:spTgt spid="12370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79" presetID="2" presetClass="entr" presetSubtype="4" fill="hold" grpId="3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>
                            <p:stCondLst>
                              <p:cond delay="2000"/>
                            </p:stCondLst>
                            <p:childTnLst>
                              <p:par>
                                <p:cTn id="384" presetID="2" presetClass="exit" presetSubtype="4" fill="hold" grpId="3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5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0"/>
                  </p:tgtEl>
                </p:cond>
              </p:nextCondLst>
            </p:seq>
            <p:seq concurrent="1" nextAc="seek">
              <p:cTn id="388" restart="whenNotActive" fill="hold" evtFilter="cancelBubble" nodeType="interactiveSeq">
                <p:stCondLst>
                  <p:cond evt="onClick" delay="0">
                    <p:tgtEl>
                      <p:spTgt spid="123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9" fill="hold">
                      <p:stCondLst>
                        <p:cond delay="0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92" dur="2000" fill="hold"/>
                                        <p:tgtEl>
                                          <p:spTgt spid="12371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393" presetID="2" presetClass="entr" presetSubtype="4" fill="hold" grpId="3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2000"/>
                            </p:stCondLst>
                            <p:childTnLst>
                              <p:par>
                                <p:cTn id="398" presetID="2" presetClass="exit" presetSubtype="4" fill="hold" grpId="3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9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0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1"/>
                  </p:tgtEl>
                </p:cond>
              </p:nextCondLst>
            </p:seq>
            <p:seq concurrent="1" nextAc="seek">
              <p:cTn id="402" restart="whenNotActive" fill="hold" evtFilter="cancelBubble" nodeType="interactiveSeq">
                <p:stCondLst>
                  <p:cond evt="onClick" delay="0">
                    <p:tgtEl>
                      <p:spTgt spid="12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3" fill="hold">
                      <p:stCondLst>
                        <p:cond delay="0"/>
                      </p:stCondLst>
                      <p:childTnLst>
                        <p:par>
                          <p:cTn id="404" fill="hold">
                            <p:stCondLst>
                              <p:cond delay="0"/>
                            </p:stCondLst>
                            <p:childTnLst>
                              <p:par>
                                <p:cTn id="40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6" dur="2000" fill="hold"/>
                                        <p:tgtEl>
                                          <p:spTgt spid="12372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07" presetID="2" presetClass="entr" presetSubtype="4" fill="hold" grpId="4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2000"/>
                            </p:stCondLst>
                            <p:childTnLst>
                              <p:par>
                                <p:cTn id="412" presetID="2" presetClass="exit" presetSubtype="4" fill="hold" grpId="4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3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4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2"/>
                  </p:tgtEl>
                </p:cond>
              </p:nextCondLst>
            </p:seq>
            <p:seq concurrent="1" nextAc="seek">
              <p:cTn id="416" restart="whenNotActive" fill="hold" evtFilter="cancelBubble" nodeType="interactiveSeq">
                <p:stCondLst>
                  <p:cond evt="onClick" delay="0">
                    <p:tgtEl>
                      <p:spTgt spid="12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7" fill="hold">
                      <p:stCondLst>
                        <p:cond delay="0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20" dur="2000" fill="hold"/>
                                        <p:tgtEl>
                                          <p:spTgt spid="12373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1" presetID="2" presetClass="entr" presetSubtype="4" fill="hold" grpId="4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5" fill="hold">
                            <p:stCondLst>
                              <p:cond delay="2000"/>
                            </p:stCondLst>
                            <p:childTnLst>
                              <p:par>
                                <p:cTn id="426" presetID="2" presetClass="exit" presetSubtype="4" fill="hold" grpId="4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7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3"/>
                  </p:tgtEl>
                </p:cond>
              </p:nextCondLst>
            </p:seq>
            <p:seq concurrent="1" nextAc="seek">
              <p:cTn id="430" restart="whenNotActive" fill="hold" evtFilter="cancelBubble" nodeType="interactiveSeq">
                <p:stCondLst>
                  <p:cond evt="onClick" delay="0">
                    <p:tgtEl>
                      <p:spTgt spid="123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1" fill="hold">
                      <p:stCondLst>
                        <p:cond delay="0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34" dur="2000" fill="hold"/>
                                        <p:tgtEl>
                                          <p:spTgt spid="12374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35" presetID="2" presetClass="entr" presetSubtype="4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40" presetID="2" presetClass="exit" presetSubtype="4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/>
                                        <p:tgtEl>
                                          <p:spTgt spid="12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4" presetID="5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5" dur="1000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1000"/>
                                        <p:tgtEl>
                                          <p:spTgt spid="12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7" dur="1000"/>
                                        <p:tgtEl>
                                          <p:spTgt spid="12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4"/>
                  </p:tgtEl>
                </p:cond>
              </p:nextCondLst>
            </p:seq>
            <p:seq concurrent="1" nextAc="seek">
              <p:cTn id="449" restart="whenNotActive" fill="hold" evtFilter="cancelBubble" nodeType="interactiveSeq">
                <p:stCondLst>
                  <p:cond evt="onClick" delay="0">
                    <p:tgtEl>
                      <p:spTgt spid="123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0" fill="hold">
                      <p:stCondLst>
                        <p:cond delay="0"/>
                      </p:stCondLst>
                      <p:childTnLst>
                        <p:par>
                          <p:cTn id="451" fill="hold">
                            <p:stCondLst>
                              <p:cond delay="0"/>
                            </p:stCondLst>
                            <p:childTnLst>
                              <p:par>
                                <p:cTn id="452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3" dur="2000" fill="hold"/>
                                        <p:tgtEl>
                                          <p:spTgt spid="1237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54" presetID="2" presetClass="entr" presetSubtype="4" fill="hold" grpId="4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6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2000"/>
                            </p:stCondLst>
                            <p:childTnLst>
                              <p:par>
                                <p:cTn id="459" presetID="2" presetClass="exit" presetSubtype="4" fill="hold" grpId="45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0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5"/>
                  </p:tgtEl>
                </p:cond>
              </p:nextCondLst>
            </p:seq>
            <p:seq concurrent="1" nextAc="seek">
              <p:cTn id="463" restart="whenNotActive" fill="hold" evtFilter="cancelBubble" nodeType="interactiveSeq">
                <p:stCondLst>
                  <p:cond evt="onClick" delay="0">
                    <p:tgtEl>
                      <p:spTgt spid="123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4" fill="hold">
                      <p:stCondLst>
                        <p:cond delay="0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67" dur="2000" fill="hold"/>
                                        <p:tgtEl>
                                          <p:spTgt spid="12377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68" presetID="2" presetClass="entr" presetSubtype="4" fill="hold" grpId="4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2000"/>
                            </p:stCondLst>
                            <p:childTnLst>
                              <p:par>
                                <p:cTn id="473" presetID="2" presetClass="exit" presetSubtype="4" fill="hold" grpId="47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4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5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7"/>
                  </p:tgtEl>
                </p:cond>
              </p:nextCondLst>
            </p:seq>
            <p:seq concurrent="1" nextAc="seek">
              <p:cTn id="477" restart="whenNotActive" fill="hold" evtFilter="cancelBubble" nodeType="interactiveSeq">
                <p:stCondLst>
                  <p:cond evt="onClick" delay="0">
                    <p:tgtEl>
                      <p:spTgt spid="123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8" fill="hold">
                      <p:stCondLst>
                        <p:cond delay="0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1" dur="2000" fill="hold"/>
                                        <p:tgtEl>
                                          <p:spTgt spid="12378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82" presetID="2" presetClass="entr" presetSubtype="4" fill="hold" grpId="4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4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>
                            <p:stCondLst>
                              <p:cond delay="2000"/>
                            </p:stCondLst>
                            <p:childTnLst>
                              <p:par>
                                <p:cTn id="487" presetID="2" presetClass="exit" presetSubtype="4" fill="hold" grpId="49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8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/>
                                        <p:tgtEl>
                                          <p:spTgt spid="12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378"/>
                  </p:tgtEl>
                </p:cond>
              </p:nextCondLst>
            </p:seq>
          </p:childTnLst>
        </p:cTn>
      </p:par>
    </p:tnLst>
    <p:bldLst>
      <p:bldP spid="12291" grpId="0" animBg="1"/>
      <p:bldP spid="12339" grpId="0" animBg="1"/>
      <p:bldP spid="12340" grpId="0" animBg="1"/>
      <p:bldP spid="12341" grpId="0" animBg="1"/>
      <p:bldP spid="12342" grpId="0" animBg="1"/>
      <p:bldP spid="12343" grpId="0" animBg="1"/>
      <p:bldP spid="12344" grpId="0" animBg="1"/>
      <p:bldP spid="12345" grpId="0" animBg="1"/>
      <p:bldP spid="12346" grpId="0"/>
      <p:bldP spid="12347" grpId="0"/>
      <p:bldP spid="12348" grpId="0"/>
      <p:bldP spid="12349" grpId="0"/>
      <p:bldP spid="12350" grpId="0"/>
      <p:bldP spid="12351" grpId="0"/>
      <p:bldP spid="12352" grpId="0"/>
      <p:bldP spid="12353" grpId="0"/>
      <p:bldP spid="12354" grpId="0"/>
      <p:bldP spid="12355" grpId="0"/>
      <p:bldP spid="12356" grpId="0"/>
      <p:bldP spid="12357" grpId="0"/>
      <p:bldP spid="12358" grpId="0"/>
      <p:bldP spid="12359" grpId="0"/>
      <p:bldP spid="12360" grpId="0"/>
      <p:bldP spid="12361" grpId="0"/>
      <p:bldP spid="12362" grpId="0"/>
      <p:bldP spid="12363" grpId="0"/>
      <p:bldP spid="12364" grpId="0"/>
      <p:bldP spid="12365" grpId="0"/>
      <p:bldP spid="12366" grpId="0"/>
      <p:bldP spid="12367" grpId="0"/>
      <p:bldP spid="12368" grpId="0"/>
      <p:bldP spid="12369" grpId="0"/>
      <p:bldP spid="12370" grpId="0"/>
      <p:bldP spid="12371" grpId="0"/>
      <p:bldP spid="12372" grpId="0"/>
      <p:bldP spid="12373" grpId="0"/>
      <p:bldP spid="12374" grpId="0"/>
      <p:bldP spid="12375" grpId="0"/>
      <p:bldP spid="12377" grpId="0"/>
      <p:bldP spid="12378" grpId="0"/>
      <p:bldP spid="12379" grpId="0" animBg="1"/>
      <p:bldP spid="12379" grpId="1" animBg="1"/>
      <p:bldP spid="12379" grpId="2" animBg="1"/>
      <p:bldP spid="12379" grpId="3" animBg="1"/>
      <p:bldP spid="12379" grpId="4" animBg="1"/>
      <p:bldP spid="12379" grpId="5" animBg="1"/>
      <p:bldP spid="12379" grpId="6" animBg="1"/>
      <p:bldP spid="12379" grpId="7" animBg="1"/>
      <p:bldP spid="12379" grpId="8" animBg="1"/>
      <p:bldP spid="12379" grpId="9" animBg="1"/>
      <p:bldP spid="12379" grpId="10" animBg="1"/>
      <p:bldP spid="12379" grpId="11" animBg="1"/>
      <p:bldP spid="12379" grpId="12" animBg="1"/>
      <p:bldP spid="12379" grpId="13" animBg="1"/>
      <p:bldP spid="12379" grpId="14" animBg="1"/>
      <p:bldP spid="12379" grpId="15" animBg="1"/>
      <p:bldP spid="12379" grpId="16" animBg="1"/>
      <p:bldP spid="12379" grpId="17" animBg="1"/>
      <p:bldP spid="12379" grpId="18" animBg="1"/>
      <p:bldP spid="12379" grpId="19" animBg="1"/>
      <p:bldP spid="12379" grpId="20" animBg="1"/>
      <p:bldP spid="12379" grpId="21" animBg="1"/>
      <p:bldP spid="12379" grpId="22" animBg="1"/>
      <p:bldP spid="12379" grpId="23" animBg="1"/>
      <p:bldP spid="12379" grpId="24" animBg="1"/>
      <p:bldP spid="12379" grpId="25" animBg="1"/>
      <p:bldP spid="12379" grpId="26" animBg="1"/>
      <p:bldP spid="12379" grpId="27" animBg="1"/>
      <p:bldP spid="12379" grpId="28" animBg="1"/>
      <p:bldP spid="12379" grpId="29" animBg="1"/>
      <p:bldP spid="12379" grpId="30" animBg="1"/>
      <p:bldP spid="12379" grpId="31" animBg="1"/>
      <p:bldP spid="12379" grpId="32" animBg="1"/>
      <p:bldP spid="12379" grpId="33" animBg="1"/>
      <p:bldP spid="12379" grpId="34" animBg="1"/>
      <p:bldP spid="12379" grpId="35" animBg="1"/>
      <p:bldP spid="12379" grpId="36" animBg="1"/>
      <p:bldP spid="12379" grpId="37" animBg="1"/>
      <p:bldP spid="12379" grpId="38" animBg="1"/>
      <p:bldP spid="12379" grpId="39" animBg="1"/>
      <p:bldP spid="12379" grpId="40" animBg="1"/>
      <p:bldP spid="12379" grpId="41" animBg="1"/>
      <p:bldP spid="12379" grpId="42" animBg="1"/>
      <p:bldP spid="12379" grpId="43" animBg="1"/>
      <p:bldP spid="12379" grpId="44" animBg="1"/>
      <p:bldP spid="12379" grpId="45" animBg="1"/>
      <p:bldP spid="12379" grpId="46" animBg="1"/>
      <p:bldP spid="12379" grpId="47" animBg="1"/>
      <p:bldP spid="12379" grpId="48" animBg="1"/>
      <p:bldP spid="12379" grpId="49" animBg="1"/>
      <p:bldP spid="12380" grpId="0" animBg="1"/>
      <p:bldP spid="12380" grpId="1" animBg="1"/>
      <p:bldP spid="12380" grpId="2" animBg="1"/>
      <p:bldP spid="12380" grpId="3" animBg="1"/>
      <p:bldP spid="12380" grpId="4" animBg="1"/>
      <p:bldP spid="12380" grpId="5" animBg="1"/>
      <p:bldP spid="12380" grpId="6" animBg="1"/>
      <p:bldP spid="12380" grpId="7" animBg="1"/>
      <p:bldP spid="12380" grpId="8" animBg="1"/>
      <p:bldP spid="12380" grpId="9" animBg="1"/>
      <p:bldP spid="12380" grpId="10" animBg="1"/>
      <p:bldP spid="12380" grpId="11" animBg="1"/>
      <p:bldP spid="12380" grpId="12" animBg="1"/>
      <p:bldP spid="12380" grpId="13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584</Words>
  <Application>Microsoft Office PowerPoint</Application>
  <PresentationFormat>Экран (4:3)</PresentationFormat>
  <Paragraphs>343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8" baseType="lpstr">
      <vt:lpstr>Arial</vt:lpstr>
      <vt:lpstr>Calibri</vt:lpstr>
      <vt:lpstr>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Дом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Миша</dc:creator>
  <cp:lastModifiedBy>Admin</cp:lastModifiedBy>
  <cp:revision>21</cp:revision>
  <dcterms:created xsi:type="dcterms:W3CDTF">2009-01-07T14:46:04Z</dcterms:created>
  <dcterms:modified xsi:type="dcterms:W3CDTF">2009-06-29T07:05:30Z</dcterms:modified>
</cp:coreProperties>
</file>